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74"/>
  </p:normalViewPr>
  <p:slideViewPr>
    <p:cSldViewPr snapToGrid="0" snapToObjects="1">
      <p:cViewPr varScale="1">
        <p:scale>
          <a:sx n="194" d="100"/>
          <a:sy n="194" d="100"/>
        </p:scale>
        <p:origin x="163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oo.gl/y5iX8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EXECUTIVE SUMMARY</a:t>
            </a: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441" y="199160"/>
            <a:ext cx="3657600" cy="7239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YOUR COMPANY NAME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YOUR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2927621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PROJECT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PROJECT 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GOALS / ASSUMPTIONS / MEASUREMENTS OF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COMPETITIVE ADVANTAGE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RISK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PROJECT 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DOCUMENTATION + REPORTING / PROJECT COST + RESOURCE ESTIMATE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CONCLUSION AND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STAKEHOLDERS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PROJECT SPONSOR   Commissions delivery of and champions project; provides vision and direction; accepts responsibility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FUNDING SPONSOR   Person / department obtaining budget required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PROJECT OWNER   Confirms need for project and validates objectives; provides specs, monitoring, and overall delivery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PROPOSAL FACILITATOR   Proposal preparation support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ADDITIONAL STAKEHOLDERS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NAME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ROLE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PROJECT OVERVIEW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Paragraph description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GOALS / ASSUMPTIONS / MEASUREMENTS OF SUCCESS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GOALS / PURPOSE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ASSUMPTIONS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MEASUREMENTS OF SUCCESS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COMPETITIVE ADVANTAGE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 ADVANTAGE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three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We chose these determinant attributes for several reasons: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Attribute example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[If not this example, then Reason 1]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[Reason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RISK FACTORS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INDUSTRY + MARKET RISKS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BUDGETARY RISKS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MILESTONE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BASELINE COMPLETION DATE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EXPECTED COMPLETION DATE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MILESTONES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DOCUMENTATION + REPORTING / PROJECT COST + RESOURCE ESTIMATE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DOCUMENTATION + REPORTING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PROJECT COST + RESOURCE ESTIMATE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CONCLUSTION + COMMENTS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CONCLUSION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COMMENTS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0</TotalTime>
  <Words>208</Words>
  <Application>Microsoft Office PowerPoint</Application>
  <PresentationFormat>Широкоэкранный</PresentationFormat>
  <Paragraphs>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IC-Executive-Summary-Outline-Presentation-Template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Alexandra Ragazhinskaya</cp:lastModifiedBy>
  <cp:revision>1</cp:revision>
  <dcterms:created xsi:type="dcterms:W3CDTF">2018-05-08T21:32:06Z</dcterms:created>
  <dcterms:modified xsi:type="dcterms:W3CDTF">2018-05-08T21:33:01Z</dcterms:modified>
</cp:coreProperties>
</file>