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322" r:id="rId3"/>
    <p:sldId id="323" r:id="rId4"/>
    <p:sldId id="324" r:id="rId5"/>
    <p:sldId id="325" r:id="rId6"/>
    <p:sldId id="261" r:id="rId7"/>
    <p:sldId id="259" r:id="rId8"/>
  </p:sldIdLst>
  <p:sldSz cx="12192000" cy="6858000"/>
  <p:notesSz cx="6858000" cy="9144000"/>
  <p:embeddedFontLst>
    <p:embeddedFont>
      <p:font typeface="Century Gothic" panose="020B0502020202020204" pitchFamily="34"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jRrJzndjYdZm1XtQh8xahJNttP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033"/>
    <a:srgbClr val="EAEEF3"/>
    <a:srgbClr val="8497B0"/>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F07BF7-01F8-4F65-8063-138AD8FB21B3}" v="16" dt="2024-05-24T02:56:59.398"/>
    <p1510:client id="{DABF701C-0B14-42F0-A2D4-9CA6244D74DA}" v="26" dt="2024-05-24T02:54:18.325"/>
  </p1510:revLst>
</p1510:revInfo>
</file>

<file path=ppt/tableStyles.xml><?xml version="1.0" encoding="utf-8"?>
<a:tblStyleLst xmlns:a="http://schemas.openxmlformats.org/drawingml/2006/main" def="{7349D2CA-157B-4E54-8D2B-F3891DF03DCB}">
  <a:tblStyle styleId="{7349D2CA-157B-4E54-8D2B-F3891DF03DC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microsoft.com/office/2015/10/relationships/revisionInfo" Target="revisionInfo.xml"/><Relationship Id="rId5" Type="http://schemas.openxmlformats.org/officeDocument/2006/relationships/slide" Target="slides/slide4.xml"/><Relationship Id="rId23" Type="http://schemas.microsoft.com/office/2016/11/relationships/changesInfo" Target="changesInfos/changesInfo1.xml"/><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B0F07BF7-01F8-4F65-8063-138AD8FB21B3}"/>
    <pc:docChg chg="undo custSel modSld">
      <pc:chgData name="Bess Dunlevy" userId="dd4b9a8537dbe9d0" providerId="LiveId" clId="{B0F07BF7-01F8-4F65-8063-138AD8FB21B3}" dt="2024-05-24T02:57:12.208" v="137" actId="20577"/>
      <pc:docMkLst>
        <pc:docMk/>
      </pc:docMkLst>
      <pc:sldChg chg="modSp mod">
        <pc:chgData name="Bess Dunlevy" userId="dd4b9a8537dbe9d0" providerId="LiveId" clId="{B0F07BF7-01F8-4F65-8063-138AD8FB21B3}" dt="2024-05-24T02:55:15.211" v="0" actId="20577"/>
        <pc:sldMkLst>
          <pc:docMk/>
          <pc:sldMk cId="0" sldId="256"/>
        </pc:sldMkLst>
        <pc:spChg chg="mod">
          <ac:chgData name="Bess Dunlevy" userId="dd4b9a8537dbe9d0" providerId="LiveId" clId="{B0F07BF7-01F8-4F65-8063-138AD8FB21B3}" dt="2024-05-24T02:55:15.211" v="0" actId="20577"/>
          <ac:spMkLst>
            <pc:docMk/>
            <pc:sldMk cId="0" sldId="256"/>
            <ac:spMk id="90" creationId="{00000000-0000-0000-0000-000000000000}"/>
          </ac:spMkLst>
        </pc:spChg>
      </pc:sldChg>
      <pc:sldChg chg="modSp mod">
        <pc:chgData name="Bess Dunlevy" userId="dd4b9a8537dbe9d0" providerId="LiveId" clId="{B0F07BF7-01F8-4F65-8063-138AD8FB21B3}" dt="2024-05-24T02:55:54.537" v="52" actId="6549"/>
        <pc:sldMkLst>
          <pc:docMk/>
          <pc:sldMk cId="2060955129" sldId="322"/>
        </pc:sldMkLst>
        <pc:graphicFrameChg chg="mod modGraphic">
          <ac:chgData name="Bess Dunlevy" userId="dd4b9a8537dbe9d0" providerId="LiveId" clId="{B0F07BF7-01F8-4F65-8063-138AD8FB21B3}" dt="2024-05-24T02:55:54.537" v="52" actId="6549"/>
          <ac:graphicFrameMkLst>
            <pc:docMk/>
            <pc:sldMk cId="2060955129" sldId="322"/>
            <ac:graphicFrameMk id="4" creationId="{A2CD7B6E-3D50-DCA8-1EDE-C768E15F3D62}"/>
          </ac:graphicFrameMkLst>
        </pc:graphicFrameChg>
      </pc:sldChg>
      <pc:sldChg chg="modSp mod">
        <pc:chgData name="Bess Dunlevy" userId="dd4b9a8537dbe9d0" providerId="LiveId" clId="{B0F07BF7-01F8-4F65-8063-138AD8FB21B3}" dt="2024-05-24T02:56:37.249" v="94"/>
        <pc:sldMkLst>
          <pc:docMk/>
          <pc:sldMk cId="3830438741" sldId="323"/>
        </pc:sldMkLst>
        <pc:graphicFrameChg chg="mod modGraphic">
          <ac:chgData name="Bess Dunlevy" userId="dd4b9a8537dbe9d0" providerId="LiveId" clId="{B0F07BF7-01F8-4F65-8063-138AD8FB21B3}" dt="2024-05-24T02:56:37.249" v="94"/>
          <ac:graphicFrameMkLst>
            <pc:docMk/>
            <pc:sldMk cId="3830438741" sldId="323"/>
            <ac:graphicFrameMk id="4" creationId="{A2CD7B6E-3D50-DCA8-1EDE-C768E15F3D62}"/>
          </ac:graphicFrameMkLst>
        </pc:graphicFrameChg>
      </pc:sldChg>
      <pc:sldChg chg="modSp mod">
        <pc:chgData name="Bess Dunlevy" userId="dd4b9a8537dbe9d0" providerId="LiveId" clId="{B0F07BF7-01F8-4F65-8063-138AD8FB21B3}" dt="2024-05-24T02:57:12.208" v="137" actId="20577"/>
        <pc:sldMkLst>
          <pc:docMk/>
          <pc:sldMk cId="24329117" sldId="324"/>
        </pc:sldMkLst>
        <pc:graphicFrameChg chg="mod modGraphic">
          <ac:chgData name="Bess Dunlevy" userId="dd4b9a8537dbe9d0" providerId="LiveId" clId="{B0F07BF7-01F8-4F65-8063-138AD8FB21B3}" dt="2024-05-24T02:57:12.208" v="137" actId="20577"/>
          <ac:graphicFrameMkLst>
            <pc:docMk/>
            <pc:sldMk cId="24329117" sldId="324"/>
            <ac:graphicFrameMk id="4" creationId="{A2CD7B6E-3D50-DCA8-1EDE-C768E15F3D62}"/>
          </ac:graphicFrameMkLst>
        </pc:graphicFrameChg>
      </pc:sldChg>
      <pc:sldChg chg="modSp mod">
        <pc:chgData name="Bess Dunlevy" userId="dd4b9a8537dbe9d0" providerId="LiveId" clId="{B0F07BF7-01F8-4F65-8063-138AD8FB21B3}" dt="2024-05-24T02:57:02.786" v="116" actId="20577"/>
        <pc:sldMkLst>
          <pc:docMk/>
          <pc:sldMk cId="145029005" sldId="325"/>
        </pc:sldMkLst>
        <pc:graphicFrameChg chg="mod modGraphic">
          <ac:chgData name="Bess Dunlevy" userId="dd4b9a8537dbe9d0" providerId="LiveId" clId="{B0F07BF7-01F8-4F65-8063-138AD8FB21B3}" dt="2024-05-24T02:57:02.786" v="116" actId="20577"/>
          <ac:graphicFrameMkLst>
            <pc:docMk/>
            <pc:sldMk cId="145029005" sldId="325"/>
            <ac:graphicFrameMk id="4" creationId="{A2CD7B6E-3D50-DCA8-1EDE-C768E15F3D62}"/>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9" name="Google Shape;17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2635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7" name="Google Shape;18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15"/>
        <p:cNvGrpSpPr/>
        <p:nvPr/>
      </p:nvGrpSpPr>
      <p:grpSpPr>
        <a:xfrm>
          <a:off x="0" y="0"/>
          <a:ext cx="0" cy="0"/>
          <a:chOff x="0" y="0"/>
          <a:chExt cx="0" cy="0"/>
        </a:xfrm>
      </p:grpSpPr>
      <p:sp>
        <p:nvSpPr>
          <p:cNvPr id="16" name="Google Shape;1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7" name="Google Shape;1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8" name="Google Shape;1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19"/>
        <p:cNvGrpSpPr/>
        <p:nvPr/>
      </p:nvGrpSpPr>
      <p:grpSpPr>
        <a:xfrm>
          <a:off x="0" y="0"/>
          <a:ext cx="0" cy="0"/>
          <a:chOff x="0" y="0"/>
          <a:chExt cx="0" cy="0"/>
        </a:xfrm>
      </p:grpSpPr>
      <p:sp>
        <p:nvSpPr>
          <p:cNvPr id="20" name="Google Shape;2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3" name="Google Shape;2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4" name="Google Shape;2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5" name="Google Shape;3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6" name="Google Shape;3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2" name="Google Shape;4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3" name="Google Shape;4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44"/>
        <p:cNvGrpSpPr/>
        <p:nvPr/>
      </p:nvGrpSpPr>
      <p:grpSpPr>
        <a:xfrm>
          <a:off x="0" y="0"/>
          <a:ext cx="0" cy="0"/>
          <a:chOff x="0" y="0"/>
          <a:chExt cx="0" cy="0"/>
        </a:xfrm>
      </p:grpSpPr>
      <p:sp>
        <p:nvSpPr>
          <p:cNvPr id="45" name="Google Shape;45;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1" name="Google Shape;5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53"/>
        <p:cNvGrpSpPr/>
        <p:nvPr/>
      </p:nvGrpSpPr>
      <p:grpSpPr>
        <a:xfrm>
          <a:off x="0" y="0"/>
          <a:ext cx="0" cy="0"/>
          <a:chOff x="0" y="0"/>
          <a:chExt cx="0" cy="0"/>
        </a:xfrm>
      </p:grpSpPr>
      <p:sp>
        <p:nvSpPr>
          <p:cNvPr id="54" name="Google Shape;54;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4"/>
          <p:cNvSpPr>
            <a:spLocks noGrp="1"/>
          </p:cNvSpPr>
          <p:nvPr>
            <p:ph type="pic" idx="2"/>
          </p:nvPr>
        </p:nvSpPr>
        <p:spPr>
          <a:xfrm>
            <a:off x="5183188" y="987425"/>
            <a:ext cx="6172200" cy="4873625"/>
          </a:xfrm>
          <a:prstGeom prst="rect">
            <a:avLst/>
          </a:prstGeom>
          <a:noFill/>
          <a:ln>
            <a:noFill/>
          </a:ln>
        </p:spPr>
      </p:sp>
      <p:sp>
        <p:nvSpPr>
          <p:cNvPr id="68" name="Google Shape;68;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smartsheet.com/try-it?trp=12063&amp;utm_source=template-powerpoint&amp;utm_medium=content&amp;utm_campaign=Blank+Quarterly+Change+Management+Roadmap+Presentation-powerpoint-12063&amp;lpa=Blank+Quarterly+Change+Management+Roadmap+Presentation+powerpoint+12063"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Full frame shot of blank white paper"/>
          <p:cNvPicPr preferRelativeResize="0"/>
          <p:nvPr/>
        </p:nvPicPr>
        <p:blipFill>
          <a:blip r:embed="rId3">
            <a:alphaModFix amt="65000"/>
          </a:blip>
          <a:srcRect/>
          <a:stretch/>
        </p:blipFill>
        <p:spPr>
          <a:xfrm>
            <a:off x="1" y="0"/>
            <a:ext cx="12203372" cy="6858000"/>
          </a:xfrm>
          <a:prstGeom prst="rect">
            <a:avLst/>
          </a:prstGeom>
          <a:noFill/>
          <a:ln>
            <a:noFill/>
          </a:ln>
        </p:spPr>
      </p:pic>
      <p:pic>
        <p:nvPicPr>
          <p:cNvPr id="6" name="Picture 5" descr="A black background with a black square&#10;&#10;Description automatically generated with medium confidence">
            <a:extLst>
              <a:ext uri="{FF2B5EF4-FFF2-40B4-BE49-F238E27FC236}">
                <a16:creationId xmlns:a16="http://schemas.microsoft.com/office/drawing/2014/main" id="{E70E4805-C34E-3D7C-F762-335C52DF1BEA}"/>
              </a:ext>
            </a:extLst>
          </p:cNvPr>
          <p:cNvPicPr>
            <a:picLocks noChangeAspect="1"/>
          </p:cNvPicPr>
          <p:nvPr/>
        </p:nvPicPr>
        <p:blipFill rotWithShape="1">
          <a:blip r:embed="rId4">
            <a:duotone>
              <a:schemeClr val="accent4">
                <a:shade val="45000"/>
                <a:satMod val="135000"/>
              </a:schemeClr>
              <a:prstClr val="white"/>
            </a:duotone>
            <a:alphaModFix amt="22000"/>
          </a:blip>
          <a:srcRect t="6285" b="6192"/>
          <a:stretch/>
        </p:blipFill>
        <p:spPr>
          <a:xfrm>
            <a:off x="0" y="0"/>
            <a:ext cx="12203373" cy="6858000"/>
          </a:xfrm>
          <a:prstGeom prst="rect">
            <a:avLst/>
          </a:prstGeom>
        </p:spPr>
      </p:pic>
      <p:pic>
        <p:nvPicPr>
          <p:cNvPr id="89" name="Google Shape;89;p1">
            <a:hlinkClick r:id="rId5"/>
          </p:cNvPr>
          <p:cNvPicPr preferRelativeResize="0"/>
          <p:nvPr/>
        </p:nvPicPr>
        <p:blipFill>
          <a:blip r:embed="rId6"/>
          <a:srcRect/>
          <a:stretch/>
        </p:blipFill>
        <p:spPr>
          <a:xfrm>
            <a:off x="8252977" y="317165"/>
            <a:ext cx="3638576" cy="723695"/>
          </a:xfrm>
          <a:prstGeom prst="rect">
            <a:avLst/>
          </a:prstGeom>
          <a:noFill/>
          <a:ln>
            <a:noFill/>
          </a:ln>
        </p:spPr>
      </p:pic>
      <p:sp>
        <p:nvSpPr>
          <p:cNvPr id="90" name="Google Shape;90;p1"/>
          <p:cNvSpPr txBox="1"/>
          <p:nvPr/>
        </p:nvSpPr>
        <p:spPr>
          <a:xfrm>
            <a:off x="300447" y="317165"/>
            <a:ext cx="6371658"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chemeClr val="tx1">
                    <a:lumMod val="65000"/>
                    <a:lumOff val="35000"/>
                  </a:schemeClr>
                </a:solidFill>
                <a:latin typeface="Century Gothic"/>
                <a:ea typeface="Century Gothic"/>
                <a:cs typeface="Century Gothic"/>
                <a:sym typeface="Century Gothic"/>
              </a:rPr>
              <a:t>Quarterly Change Management Roadmap Presentation Template</a:t>
            </a:r>
            <a:endParaRPr dirty="0">
              <a:solidFill>
                <a:schemeClr val="tx1">
                  <a:lumMod val="65000"/>
                  <a:lumOff val="35000"/>
                </a:schemeClr>
              </a:solidFill>
            </a:endParaRPr>
          </a:p>
        </p:txBody>
      </p:sp>
      <p:pic>
        <p:nvPicPr>
          <p:cNvPr id="3" name="Picture 2" descr="A graph of a project&#10;&#10;Description automatically generated">
            <a:extLst>
              <a:ext uri="{FF2B5EF4-FFF2-40B4-BE49-F238E27FC236}">
                <a16:creationId xmlns:a16="http://schemas.microsoft.com/office/drawing/2014/main" id="{BC5DC697-86AD-4E9B-E78D-CC12C8472BD8}"/>
              </a:ext>
            </a:extLst>
          </p:cNvPr>
          <p:cNvPicPr>
            <a:picLocks noChangeAspect="1"/>
          </p:cNvPicPr>
          <p:nvPr/>
        </p:nvPicPr>
        <p:blipFill>
          <a:blip r:embed="rId7"/>
          <a:stretch>
            <a:fillRect/>
          </a:stretch>
        </p:blipFill>
        <p:spPr>
          <a:xfrm>
            <a:off x="4450053" y="2013549"/>
            <a:ext cx="7441500" cy="4051798"/>
          </a:xfrm>
          <a:prstGeom prst="rect">
            <a:avLst/>
          </a:prstGeom>
          <a:effectLst>
            <a:outerShdw blurRad="50800" dist="38100" dir="5400000" algn="t" rotWithShape="0">
              <a:prstClr val="black">
                <a:alpha val="40000"/>
              </a:prst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2CD7B6E-3D50-DCA8-1EDE-C768E15F3D62}"/>
              </a:ext>
            </a:extLst>
          </p:cNvPr>
          <p:cNvGraphicFramePr>
            <a:graphicFrameLocks noGrp="1"/>
          </p:cNvGraphicFramePr>
          <p:nvPr>
            <p:extLst>
              <p:ext uri="{D42A27DB-BD31-4B8C-83A1-F6EECF244321}">
                <p14:modId xmlns:p14="http://schemas.microsoft.com/office/powerpoint/2010/main" val="1157072956"/>
              </p:ext>
            </p:extLst>
          </p:nvPr>
        </p:nvGraphicFramePr>
        <p:xfrm>
          <a:off x="144223" y="968696"/>
          <a:ext cx="11903553" cy="5705773"/>
        </p:xfrm>
        <a:graphic>
          <a:graphicData uri="http://schemas.openxmlformats.org/drawingml/2006/table">
            <a:tbl>
              <a:tblPr/>
              <a:tblGrid>
                <a:gridCol w="1004381">
                  <a:extLst>
                    <a:ext uri="{9D8B030D-6E8A-4147-A177-3AD203B41FA5}">
                      <a16:colId xmlns:a16="http://schemas.microsoft.com/office/drawing/2014/main" val="947410094"/>
                    </a:ext>
                  </a:extLst>
                </a:gridCol>
                <a:gridCol w="1015132">
                  <a:extLst>
                    <a:ext uri="{9D8B030D-6E8A-4147-A177-3AD203B41FA5}">
                      <a16:colId xmlns:a16="http://schemas.microsoft.com/office/drawing/2014/main" val="97451775"/>
                    </a:ext>
                  </a:extLst>
                </a:gridCol>
                <a:gridCol w="164734">
                  <a:extLst>
                    <a:ext uri="{9D8B030D-6E8A-4147-A177-3AD203B41FA5}">
                      <a16:colId xmlns:a16="http://schemas.microsoft.com/office/drawing/2014/main" val="2260595572"/>
                    </a:ext>
                  </a:extLst>
                </a:gridCol>
                <a:gridCol w="164734">
                  <a:extLst>
                    <a:ext uri="{9D8B030D-6E8A-4147-A177-3AD203B41FA5}">
                      <a16:colId xmlns:a16="http://schemas.microsoft.com/office/drawing/2014/main" val="3257284900"/>
                    </a:ext>
                  </a:extLst>
                </a:gridCol>
                <a:gridCol w="164734">
                  <a:extLst>
                    <a:ext uri="{9D8B030D-6E8A-4147-A177-3AD203B41FA5}">
                      <a16:colId xmlns:a16="http://schemas.microsoft.com/office/drawing/2014/main" val="2606376268"/>
                    </a:ext>
                  </a:extLst>
                </a:gridCol>
                <a:gridCol w="164734">
                  <a:extLst>
                    <a:ext uri="{9D8B030D-6E8A-4147-A177-3AD203B41FA5}">
                      <a16:colId xmlns:a16="http://schemas.microsoft.com/office/drawing/2014/main" val="504387493"/>
                    </a:ext>
                  </a:extLst>
                </a:gridCol>
                <a:gridCol w="164734">
                  <a:extLst>
                    <a:ext uri="{9D8B030D-6E8A-4147-A177-3AD203B41FA5}">
                      <a16:colId xmlns:a16="http://schemas.microsoft.com/office/drawing/2014/main" val="2611003233"/>
                    </a:ext>
                  </a:extLst>
                </a:gridCol>
                <a:gridCol w="164734">
                  <a:extLst>
                    <a:ext uri="{9D8B030D-6E8A-4147-A177-3AD203B41FA5}">
                      <a16:colId xmlns:a16="http://schemas.microsoft.com/office/drawing/2014/main" val="3586645062"/>
                    </a:ext>
                  </a:extLst>
                </a:gridCol>
                <a:gridCol w="164734">
                  <a:extLst>
                    <a:ext uri="{9D8B030D-6E8A-4147-A177-3AD203B41FA5}">
                      <a16:colId xmlns:a16="http://schemas.microsoft.com/office/drawing/2014/main" val="2186730975"/>
                    </a:ext>
                  </a:extLst>
                </a:gridCol>
                <a:gridCol w="164734">
                  <a:extLst>
                    <a:ext uri="{9D8B030D-6E8A-4147-A177-3AD203B41FA5}">
                      <a16:colId xmlns:a16="http://schemas.microsoft.com/office/drawing/2014/main" val="496667355"/>
                    </a:ext>
                  </a:extLst>
                </a:gridCol>
                <a:gridCol w="164734">
                  <a:extLst>
                    <a:ext uri="{9D8B030D-6E8A-4147-A177-3AD203B41FA5}">
                      <a16:colId xmlns:a16="http://schemas.microsoft.com/office/drawing/2014/main" val="729372112"/>
                    </a:ext>
                  </a:extLst>
                </a:gridCol>
                <a:gridCol w="164734">
                  <a:extLst>
                    <a:ext uri="{9D8B030D-6E8A-4147-A177-3AD203B41FA5}">
                      <a16:colId xmlns:a16="http://schemas.microsoft.com/office/drawing/2014/main" val="1584610781"/>
                    </a:ext>
                  </a:extLst>
                </a:gridCol>
                <a:gridCol w="164734">
                  <a:extLst>
                    <a:ext uri="{9D8B030D-6E8A-4147-A177-3AD203B41FA5}">
                      <a16:colId xmlns:a16="http://schemas.microsoft.com/office/drawing/2014/main" val="3914156991"/>
                    </a:ext>
                  </a:extLst>
                </a:gridCol>
                <a:gridCol w="164734">
                  <a:extLst>
                    <a:ext uri="{9D8B030D-6E8A-4147-A177-3AD203B41FA5}">
                      <a16:colId xmlns:a16="http://schemas.microsoft.com/office/drawing/2014/main" val="4031905500"/>
                    </a:ext>
                  </a:extLst>
                </a:gridCol>
                <a:gridCol w="164734">
                  <a:extLst>
                    <a:ext uri="{9D8B030D-6E8A-4147-A177-3AD203B41FA5}">
                      <a16:colId xmlns:a16="http://schemas.microsoft.com/office/drawing/2014/main" val="1103297130"/>
                    </a:ext>
                  </a:extLst>
                </a:gridCol>
                <a:gridCol w="164734">
                  <a:extLst>
                    <a:ext uri="{9D8B030D-6E8A-4147-A177-3AD203B41FA5}">
                      <a16:colId xmlns:a16="http://schemas.microsoft.com/office/drawing/2014/main" val="2970720013"/>
                    </a:ext>
                  </a:extLst>
                </a:gridCol>
                <a:gridCol w="164734">
                  <a:extLst>
                    <a:ext uri="{9D8B030D-6E8A-4147-A177-3AD203B41FA5}">
                      <a16:colId xmlns:a16="http://schemas.microsoft.com/office/drawing/2014/main" val="899878743"/>
                    </a:ext>
                  </a:extLst>
                </a:gridCol>
                <a:gridCol w="164734">
                  <a:extLst>
                    <a:ext uri="{9D8B030D-6E8A-4147-A177-3AD203B41FA5}">
                      <a16:colId xmlns:a16="http://schemas.microsoft.com/office/drawing/2014/main" val="2389891819"/>
                    </a:ext>
                  </a:extLst>
                </a:gridCol>
                <a:gridCol w="164734">
                  <a:extLst>
                    <a:ext uri="{9D8B030D-6E8A-4147-A177-3AD203B41FA5}">
                      <a16:colId xmlns:a16="http://schemas.microsoft.com/office/drawing/2014/main" val="1634972048"/>
                    </a:ext>
                  </a:extLst>
                </a:gridCol>
                <a:gridCol w="164734">
                  <a:extLst>
                    <a:ext uri="{9D8B030D-6E8A-4147-A177-3AD203B41FA5}">
                      <a16:colId xmlns:a16="http://schemas.microsoft.com/office/drawing/2014/main" val="3458183421"/>
                    </a:ext>
                  </a:extLst>
                </a:gridCol>
                <a:gridCol w="164734">
                  <a:extLst>
                    <a:ext uri="{9D8B030D-6E8A-4147-A177-3AD203B41FA5}">
                      <a16:colId xmlns:a16="http://schemas.microsoft.com/office/drawing/2014/main" val="963358787"/>
                    </a:ext>
                  </a:extLst>
                </a:gridCol>
                <a:gridCol w="164734">
                  <a:extLst>
                    <a:ext uri="{9D8B030D-6E8A-4147-A177-3AD203B41FA5}">
                      <a16:colId xmlns:a16="http://schemas.microsoft.com/office/drawing/2014/main" val="2712683250"/>
                    </a:ext>
                  </a:extLst>
                </a:gridCol>
                <a:gridCol w="164734">
                  <a:extLst>
                    <a:ext uri="{9D8B030D-6E8A-4147-A177-3AD203B41FA5}">
                      <a16:colId xmlns:a16="http://schemas.microsoft.com/office/drawing/2014/main" val="1132862406"/>
                    </a:ext>
                  </a:extLst>
                </a:gridCol>
                <a:gridCol w="164734">
                  <a:extLst>
                    <a:ext uri="{9D8B030D-6E8A-4147-A177-3AD203B41FA5}">
                      <a16:colId xmlns:a16="http://schemas.microsoft.com/office/drawing/2014/main" val="547247432"/>
                    </a:ext>
                  </a:extLst>
                </a:gridCol>
                <a:gridCol w="164734">
                  <a:extLst>
                    <a:ext uri="{9D8B030D-6E8A-4147-A177-3AD203B41FA5}">
                      <a16:colId xmlns:a16="http://schemas.microsoft.com/office/drawing/2014/main" val="3497483317"/>
                    </a:ext>
                  </a:extLst>
                </a:gridCol>
                <a:gridCol w="164734">
                  <a:extLst>
                    <a:ext uri="{9D8B030D-6E8A-4147-A177-3AD203B41FA5}">
                      <a16:colId xmlns:a16="http://schemas.microsoft.com/office/drawing/2014/main" val="3075690393"/>
                    </a:ext>
                  </a:extLst>
                </a:gridCol>
                <a:gridCol w="164734">
                  <a:extLst>
                    <a:ext uri="{9D8B030D-6E8A-4147-A177-3AD203B41FA5}">
                      <a16:colId xmlns:a16="http://schemas.microsoft.com/office/drawing/2014/main" val="3699346220"/>
                    </a:ext>
                  </a:extLst>
                </a:gridCol>
                <a:gridCol w="164734">
                  <a:extLst>
                    <a:ext uri="{9D8B030D-6E8A-4147-A177-3AD203B41FA5}">
                      <a16:colId xmlns:a16="http://schemas.microsoft.com/office/drawing/2014/main" val="3864439275"/>
                    </a:ext>
                  </a:extLst>
                </a:gridCol>
                <a:gridCol w="164734">
                  <a:extLst>
                    <a:ext uri="{9D8B030D-6E8A-4147-A177-3AD203B41FA5}">
                      <a16:colId xmlns:a16="http://schemas.microsoft.com/office/drawing/2014/main" val="2478378231"/>
                    </a:ext>
                  </a:extLst>
                </a:gridCol>
                <a:gridCol w="164734">
                  <a:extLst>
                    <a:ext uri="{9D8B030D-6E8A-4147-A177-3AD203B41FA5}">
                      <a16:colId xmlns:a16="http://schemas.microsoft.com/office/drawing/2014/main" val="3847699833"/>
                    </a:ext>
                  </a:extLst>
                </a:gridCol>
                <a:gridCol w="164734">
                  <a:extLst>
                    <a:ext uri="{9D8B030D-6E8A-4147-A177-3AD203B41FA5}">
                      <a16:colId xmlns:a16="http://schemas.microsoft.com/office/drawing/2014/main" val="1940149061"/>
                    </a:ext>
                  </a:extLst>
                </a:gridCol>
                <a:gridCol w="164734">
                  <a:extLst>
                    <a:ext uri="{9D8B030D-6E8A-4147-A177-3AD203B41FA5}">
                      <a16:colId xmlns:a16="http://schemas.microsoft.com/office/drawing/2014/main" val="2202183256"/>
                    </a:ext>
                  </a:extLst>
                </a:gridCol>
                <a:gridCol w="164734">
                  <a:extLst>
                    <a:ext uri="{9D8B030D-6E8A-4147-A177-3AD203B41FA5}">
                      <a16:colId xmlns:a16="http://schemas.microsoft.com/office/drawing/2014/main" val="3684041625"/>
                    </a:ext>
                  </a:extLst>
                </a:gridCol>
                <a:gridCol w="164734">
                  <a:extLst>
                    <a:ext uri="{9D8B030D-6E8A-4147-A177-3AD203B41FA5}">
                      <a16:colId xmlns:a16="http://schemas.microsoft.com/office/drawing/2014/main" val="2737106528"/>
                    </a:ext>
                  </a:extLst>
                </a:gridCol>
                <a:gridCol w="164734">
                  <a:extLst>
                    <a:ext uri="{9D8B030D-6E8A-4147-A177-3AD203B41FA5}">
                      <a16:colId xmlns:a16="http://schemas.microsoft.com/office/drawing/2014/main" val="147045087"/>
                    </a:ext>
                  </a:extLst>
                </a:gridCol>
                <a:gridCol w="164734">
                  <a:extLst>
                    <a:ext uri="{9D8B030D-6E8A-4147-A177-3AD203B41FA5}">
                      <a16:colId xmlns:a16="http://schemas.microsoft.com/office/drawing/2014/main" val="2997372964"/>
                    </a:ext>
                  </a:extLst>
                </a:gridCol>
                <a:gridCol w="164734">
                  <a:extLst>
                    <a:ext uri="{9D8B030D-6E8A-4147-A177-3AD203B41FA5}">
                      <a16:colId xmlns:a16="http://schemas.microsoft.com/office/drawing/2014/main" val="4289191803"/>
                    </a:ext>
                  </a:extLst>
                </a:gridCol>
                <a:gridCol w="164734">
                  <a:extLst>
                    <a:ext uri="{9D8B030D-6E8A-4147-A177-3AD203B41FA5}">
                      <a16:colId xmlns:a16="http://schemas.microsoft.com/office/drawing/2014/main" val="2236051328"/>
                    </a:ext>
                  </a:extLst>
                </a:gridCol>
                <a:gridCol w="164734">
                  <a:extLst>
                    <a:ext uri="{9D8B030D-6E8A-4147-A177-3AD203B41FA5}">
                      <a16:colId xmlns:a16="http://schemas.microsoft.com/office/drawing/2014/main" val="1861631427"/>
                    </a:ext>
                  </a:extLst>
                </a:gridCol>
                <a:gridCol w="164734">
                  <a:extLst>
                    <a:ext uri="{9D8B030D-6E8A-4147-A177-3AD203B41FA5}">
                      <a16:colId xmlns:a16="http://schemas.microsoft.com/office/drawing/2014/main" val="2937064980"/>
                    </a:ext>
                  </a:extLst>
                </a:gridCol>
                <a:gridCol w="164734">
                  <a:extLst>
                    <a:ext uri="{9D8B030D-6E8A-4147-A177-3AD203B41FA5}">
                      <a16:colId xmlns:a16="http://schemas.microsoft.com/office/drawing/2014/main" val="3660143065"/>
                    </a:ext>
                  </a:extLst>
                </a:gridCol>
                <a:gridCol w="164734">
                  <a:extLst>
                    <a:ext uri="{9D8B030D-6E8A-4147-A177-3AD203B41FA5}">
                      <a16:colId xmlns:a16="http://schemas.microsoft.com/office/drawing/2014/main" val="583659570"/>
                    </a:ext>
                  </a:extLst>
                </a:gridCol>
                <a:gridCol w="164734">
                  <a:extLst>
                    <a:ext uri="{9D8B030D-6E8A-4147-A177-3AD203B41FA5}">
                      <a16:colId xmlns:a16="http://schemas.microsoft.com/office/drawing/2014/main" val="1110374898"/>
                    </a:ext>
                  </a:extLst>
                </a:gridCol>
                <a:gridCol w="164734">
                  <a:extLst>
                    <a:ext uri="{9D8B030D-6E8A-4147-A177-3AD203B41FA5}">
                      <a16:colId xmlns:a16="http://schemas.microsoft.com/office/drawing/2014/main" val="3935252908"/>
                    </a:ext>
                  </a:extLst>
                </a:gridCol>
                <a:gridCol w="164734">
                  <a:extLst>
                    <a:ext uri="{9D8B030D-6E8A-4147-A177-3AD203B41FA5}">
                      <a16:colId xmlns:a16="http://schemas.microsoft.com/office/drawing/2014/main" val="774336854"/>
                    </a:ext>
                  </a:extLst>
                </a:gridCol>
                <a:gridCol w="164734">
                  <a:extLst>
                    <a:ext uri="{9D8B030D-6E8A-4147-A177-3AD203B41FA5}">
                      <a16:colId xmlns:a16="http://schemas.microsoft.com/office/drawing/2014/main" val="3647932490"/>
                    </a:ext>
                  </a:extLst>
                </a:gridCol>
                <a:gridCol w="164734">
                  <a:extLst>
                    <a:ext uri="{9D8B030D-6E8A-4147-A177-3AD203B41FA5}">
                      <a16:colId xmlns:a16="http://schemas.microsoft.com/office/drawing/2014/main" val="1377285121"/>
                    </a:ext>
                  </a:extLst>
                </a:gridCol>
                <a:gridCol w="164734">
                  <a:extLst>
                    <a:ext uri="{9D8B030D-6E8A-4147-A177-3AD203B41FA5}">
                      <a16:colId xmlns:a16="http://schemas.microsoft.com/office/drawing/2014/main" val="1853341705"/>
                    </a:ext>
                  </a:extLst>
                </a:gridCol>
                <a:gridCol w="164734">
                  <a:extLst>
                    <a:ext uri="{9D8B030D-6E8A-4147-A177-3AD203B41FA5}">
                      <a16:colId xmlns:a16="http://schemas.microsoft.com/office/drawing/2014/main" val="3045863920"/>
                    </a:ext>
                  </a:extLst>
                </a:gridCol>
                <a:gridCol w="164734">
                  <a:extLst>
                    <a:ext uri="{9D8B030D-6E8A-4147-A177-3AD203B41FA5}">
                      <a16:colId xmlns:a16="http://schemas.microsoft.com/office/drawing/2014/main" val="1213515492"/>
                    </a:ext>
                  </a:extLst>
                </a:gridCol>
                <a:gridCol w="164734">
                  <a:extLst>
                    <a:ext uri="{9D8B030D-6E8A-4147-A177-3AD203B41FA5}">
                      <a16:colId xmlns:a16="http://schemas.microsoft.com/office/drawing/2014/main" val="219982407"/>
                    </a:ext>
                  </a:extLst>
                </a:gridCol>
                <a:gridCol w="164734">
                  <a:extLst>
                    <a:ext uri="{9D8B030D-6E8A-4147-A177-3AD203B41FA5}">
                      <a16:colId xmlns:a16="http://schemas.microsoft.com/office/drawing/2014/main" val="3557700851"/>
                    </a:ext>
                  </a:extLst>
                </a:gridCol>
                <a:gridCol w="164734">
                  <a:extLst>
                    <a:ext uri="{9D8B030D-6E8A-4147-A177-3AD203B41FA5}">
                      <a16:colId xmlns:a16="http://schemas.microsoft.com/office/drawing/2014/main" val="247396075"/>
                    </a:ext>
                  </a:extLst>
                </a:gridCol>
                <a:gridCol w="164734">
                  <a:extLst>
                    <a:ext uri="{9D8B030D-6E8A-4147-A177-3AD203B41FA5}">
                      <a16:colId xmlns:a16="http://schemas.microsoft.com/office/drawing/2014/main" val="2726424452"/>
                    </a:ext>
                  </a:extLst>
                </a:gridCol>
                <a:gridCol w="164734">
                  <a:extLst>
                    <a:ext uri="{9D8B030D-6E8A-4147-A177-3AD203B41FA5}">
                      <a16:colId xmlns:a16="http://schemas.microsoft.com/office/drawing/2014/main" val="4054450600"/>
                    </a:ext>
                  </a:extLst>
                </a:gridCol>
                <a:gridCol w="164734">
                  <a:extLst>
                    <a:ext uri="{9D8B030D-6E8A-4147-A177-3AD203B41FA5}">
                      <a16:colId xmlns:a16="http://schemas.microsoft.com/office/drawing/2014/main" val="3635089308"/>
                    </a:ext>
                  </a:extLst>
                </a:gridCol>
                <a:gridCol w="164734">
                  <a:extLst>
                    <a:ext uri="{9D8B030D-6E8A-4147-A177-3AD203B41FA5}">
                      <a16:colId xmlns:a16="http://schemas.microsoft.com/office/drawing/2014/main" val="2365214608"/>
                    </a:ext>
                  </a:extLst>
                </a:gridCol>
                <a:gridCol w="164734">
                  <a:extLst>
                    <a:ext uri="{9D8B030D-6E8A-4147-A177-3AD203B41FA5}">
                      <a16:colId xmlns:a16="http://schemas.microsoft.com/office/drawing/2014/main" val="4186176103"/>
                    </a:ext>
                  </a:extLst>
                </a:gridCol>
                <a:gridCol w="164734">
                  <a:extLst>
                    <a:ext uri="{9D8B030D-6E8A-4147-A177-3AD203B41FA5}">
                      <a16:colId xmlns:a16="http://schemas.microsoft.com/office/drawing/2014/main" val="3822211437"/>
                    </a:ext>
                  </a:extLst>
                </a:gridCol>
                <a:gridCol w="164734">
                  <a:extLst>
                    <a:ext uri="{9D8B030D-6E8A-4147-A177-3AD203B41FA5}">
                      <a16:colId xmlns:a16="http://schemas.microsoft.com/office/drawing/2014/main" val="1924563910"/>
                    </a:ext>
                  </a:extLst>
                </a:gridCol>
                <a:gridCol w="164734">
                  <a:extLst>
                    <a:ext uri="{9D8B030D-6E8A-4147-A177-3AD203B41FA5}">
                      <a16:colId xmlns:a16="http://schemas.microsoft.com/office/drawing/2014/main" val="634224954"/>
                    </a:ext>
                  </a:extLst>
                </a:gridCol>
                <a:gridCol w="164734">
                  <a:extLst>
                    <a:ext uri="{9D8B030D-6E8A-4147-A177-3AD203B41FA5}">
                      <a16:colId xmlns:a16="http://schemas.microsoft.com/office/drawing/2014/main" val="1253845647"/>
                    </a:ext>
                  </a:extLst>
                </a:gridCol>
              </a:tblGrid>
              <a:tr h="333745">
                <a:tc>
                  <a:txBody>
                    <a:bodyPr/>
                    <a:lstStyle/>
                    <a:p>
                      <a:pPr algn="l" fontAlgn="b"/>
                      <a:endParaRPr lang="en-US" sz="600" b="0" i="0" u="none" strike="noStrike" dirty="0">
                        <a:solidFill>
                          <a:srgbClr val="000000"/>
                        </a:solidFill>
                        <a:effectLst/>
                        <a:latin typeface="Century Gothic" panose="020B0502020202020204" pitchFamily="34" charset="0"/>
                      </a:endParaRPr>
                    </a:p>
                  </a:txBody>
                  <a:tcPr marL="5447" marR="5447" marT="5447" marB="0" anchor="b">
                    <a:lnL>
                      <a:noFill/>
                    </a:lnL>
                    <a:lnR>
                      <a:noFill/>
                    </a:lnR>
                    <a:lnT>
                      <a:noFill/>
                    </a:lnT>
                    <a:lnB w="6350" cap="flat" cmpd="sng" algn="ctr">
                      <a:solidFill>
                        <a:srgbClr val="BFBFBF"/>
                      </a:solidFill>
                      <a:prstDash val="solid"/>
                      <a:round/>
                      <a:headEnd type="none" w="med" len="med"/>
                      <a:tailEnd type="none" w="med" len="med"/>
                    </a:lnB>
                    <a:noFill/>
                  </a:tcPr>
                </a:tc>
                <a:tc>
                  <a:txBody>
                    <a:bodyPr/>
                    <a:lstStyle/>
                    <a:p>
                      <a:pPr algn="l" fontAlgn="ctr"/>
                      <a:endParaRPr lang="en-US" sz="600" b="1" i="0" u="none" strike="noStrike" dirty="0">
                        <a:solidFill>
                          <a:srgbClr val="305496"/>
                        </a:solidFill>
                        <a:effectLst/>
                        <a:latin typeface="Century Gothic" panose="020B0502020202020204" pitchFamily="34" charset="0"/>
                      </a:endParaRPr>
                    </a:p>
                  </a:txBody>
                  <a:tcPr marL="5447" marR="5447" marT="5447" marB="0" anchor="ctr">
                    <a:lnL>
                      <a:noFill/>
                    </a:lnL>
                    <a:lnR w="1270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noFill/>
                  </a:tcPr>
                </a:tc>
                <a:tc gridSpan="15">
                  <a:txBody>
                    <a:bodyPr/>
                    <a:lstStyle/>
                    <a:p>
                      <a:pPr algn="ctr" fontAlgn="ctr"/>
                      <a:r>
                        <a:rPr lang="en-US" sz="1200" b="0" i="0" u="none" strike="noStrike" dirty="0">
                          <a:solidFill>
                            <a:srgbClr val="FFFFFF"/>
                          </a:solidFill>
                          <a:effectLst/>
                          <a:latin typeface="Century Gothic" panose="020B0502020202020204" pitchFamily="34" charset="0"/>
                        </a:rPr>
                        <a:t>QUARTER 1</a:t>
                      </a:r>
                    </a:p>
                  </a:txBody>
                  <a:tcPr marL="5447" marR="5447" marT="544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222B3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5">
                  <a:txBody>
                    <a:bodyPr/>
                    <a:lstStyle/>
                    <a:p>
                      <a:pPr algn="ctr" fontAlgn="ctr"/>
                      <a:r>
                        <a:rPr lang="en-US" sz="1200" b="0" i="0" u="none" strike="noStrike" dirty="0">
                          <a:solidFill>
                            <a:srgbClr val="FFFFFF"/>
                          </a:solidFill>
                          <a:effectLst/>
                          <a:latin typeface="Century Gothic" panose="020B0502020202020204" pitchFamily="34" charset="0"/>
                        </a:rPr>
                        <a:t>QUARTER 2</a:t>
                      </a:r>
                    </a:p>
                  </a:txBody>
                  <a:tcPr marL="5447" marR="5447" marT="544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37562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5">
                  <a:txBody>
                    <a:bodyPr/>
                    <a:lstStyle/>
                    <a:p>
                      <a:pPr algn="ctr" fontAlgn="ctr"/>
                      <a:r>
                        <a:rPr lang="en-US" sz="1200" b="0" i="0" u="none" strike="noStrike" dirty="0">
                          <a:solidFill>
                            <a:srgbClr val="FFFFFF"/>
                          </a:solidFill>
                          <a:effectLst/>
                          <a:latin typeface="Century Gothic" panose="020B0502020202020204" pitchFamily="34" charset="0"/>
                        </a:rPr>
                        <a:t>QUARTER 3</a:t>
                      </a:r>
                    </a:p>
                  </a:txBody>
                  <a:tcPr marL="5447" marR="5447" marT="544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52525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5">
                  <a:txBody>
                    <a:bodyPr/>
                    <a:lstStyle/>
                    <a:p>
                      <a:pPr algn="ctr" fontAlgn="ctr"/>
                      <a:r>
                        <a:rPr lang="en-US" sz="1200" b="0" i="0" u="none" strike="noStrike" dirty="0">
                          <a:solidFill>
                            <a:srgbClr val="FFFFFF"/>
                          </a:solidFill>
                          <a:effectLst/>
                          <a:latin typeface="Century Gothic" panose="020B0502020202020204" pitchFamily="34" charset="0"/>
                        </a:rPr>
                        <a:t>QUARTER 4</a:t>
                      </a:r>
                    </a:p>
                  </a:txBody>
                  <a:tcPr marL="5447" marR="5447" marT="544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6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711360"/>
                  </a:ext>
                </a:extLst>
              </a:tr>
              <a:tr h="333745">
                <a:tc>
                  <a:txBody>
                    <a:bodyPr/>
                    <a:lstStyle/>
                    <a:p>
                      <a:pPr algn="l" fontAlgn="ctr"/>
                      <a:r>
                        <a:rPr lang="en-US" sz="1000" b="1" i="0" u="none" strike="noStrike" dirty="0">
                          <a:solidFill>
                            <a:srgbClr val="000000"/>
                          </a:solidFill>
                          <a:effectLst/>
                          <a:latin typeface="Century Gothic" panose="020B0502020202020204" pitchFamily="34" charset="0"/>
                        </a:rPr>
                        <a:t>PHASES</a:t>
                      </a:r>
                    </a:p>
                  </a:txBody>
                  <a:tcPr marL="49020" marR="5447" marT="5447"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l" fontAlgn="ctr"/>
                      <a:r>
                        <a:rPr lang="en-US" sz="1000" b="1" i="0" u="none" strike="noStrike" dirty="0">
                          <a:solidFill>
                            <a:srgbClr val="000000"/>
                          </a:solidFill>
                          <a:effectLst/>
                          <a:latin typeface="Century Gothic" panose="020B0502020202020204" pitchFamily="34" charset="0"/>
                        </a:rPr>
                        <a:t>TASKS</a:t>
                      </a:r>
                    </a:p>
                  </a:txBody>
                  <a:tcPr marL="49020" marR="5447" marT="5447"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gridSpan="5">
                  <a:txBody>
                    <a:bodyPr/>
                    <a:lstStyle/>
                    <a:p>
                      <a:pPr algn="ctr" fontAlgn="ctr"/>
                      <a:r>
                        <a:rPr lang="en-US" sz="1000" b="1" i="0" u="none" strike="noStrike" dirty="0">
                          <a:solidFill>
                            <a:srgbClr val="FFFFFF"/>
                          </a:solidFill>
                          <a:effectLst/>
                          <a:latin typeface="Century Gothic" panose="020B0502020202020204" pitchFamily="34" charset="0"/>
                        </a:rPr>
                        <a:t>JAN</a:t>
                      </a:r>
                    </a:p>
                  </a:txBody>
                  <a:tcPr marL="5447" marR="5447" marT="544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44546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FEB</a:t>
                      </a:r>
                    </a:p>
                  </a:txBody>
                  <a:tcPr marL="5447" marR="5447" marT="544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44546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MAR</a:t>
                      </a:r>
                    </a:p>
                  </a:txBody>
                  <a:tcPr marL="5447" marR="5447" marT="544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44546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APR</a:t>
                      </a:r>
                    </a:p>
                  </a:txBody>
                  <a:tcPr marL="5447"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4823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MAY</a:t>
                      </a:r>
                    </a:p>
                  </a:txBody>
                  <a:tcPr marL="5447" marR="5447" marT="544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4823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JUN</a:t>
                      </a:r>
                    </a:p>
                  </a:txBody>
                  <a:tcPr marL="5447" marR="5447" marT="544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4823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JUL</a:t>
                      </a:r>
                    </a:p>
                  </a:txBody>
                  <a:tcPr marL="5447"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AUG</a:t>
                      </a:r>
                    </a:p>
                  </a:txBody>
                  <a:tcPr marL="5447" marR="5447" marT="544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SEP</a:t>
                      </a:r>
                    </a:p>
                  </a:txBody>
                  <a:tcPr marL="5447" marR="5447" marT="544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OCT</a:t>
                      </a:r>
                    </a:p>
                  </a:txBody>
                  <a:tcPr marL="5447"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NOV</a:t>
                      </a:r>
                    </a:p>
                  </a:txBody>
                  <a:tcPr marL="5447" marR="5447" marT="544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DEC</a:t>
                      </a:r>
                    </a:p>
                  </a:txBody>
                  <a:tcPr marL="5447" marR="5447" marT="5447" marB="0" anchor="ctr">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94547355"/>
                  </a:ext>
                </a:extLst>
              </a:tr>
              <a:tr h="333745">
                <a:tc rowSpan="5">
                  <a:txBody>
                    <a:bodyPr/>
                    <a:lstStyle/>
                    <a:p>
                      <a:pPr algn="ctr" fontAlgn="ctr"/>
                      <a:r>
                        <a:rPr lang="en-US" sz="1000" b="0" i="0" u="none" strike="noStrike" dirty="0">
                          <a:solidFill>
                            <a:srgbClr val="000000"/>
                          </a:solidFill>
                          <a:effectLst/>
                          <a:latin typeface="Century Gothic" panose="020B0502020202020204" pitchFamily="34" charset="0"/>
                        </a:rPr>
                        <a:t>1. Phase 1 Name</a:t>
                      </a:r>
                    </a:p>
                  </a:txBody>
                  <a:tcPr marL="5447" marR="5447" marT="544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1" i="0" u="none" strike="noStrike" dirty="0">
                          <a:solidFill>
                            <a:srgbClr val="000000"/>
                          </a:solidFill>
                          <a:effectLst/>
                          <a:latin typeface="Century Gothic" panose="020B0502020202020204" pitchFamily="34" charset="0"/>
                        </a:rPr>
                        <a:t>Task Name</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591503640"/>
                  </a:ext>
                </a:extLst>
              </a:tr>
              <a:tr h="333745">
                <a:tc vMerge="1">
                  <a:txBody>
                    <a:bodyPr/>
                    <a:lstStyle/>
                    <a:p>
                      <a:endParaRPr lang="en-US"/>
                    </a:p>
                  </a:txBody>
                  <a:tcPr/>
                </a:tc>
                <a:tc>
                  <a:txBody>
                    <a:bodyPr/>
                    <a:lstStyle/>
                    <a:p>
                      <a:pPr algn="l" fontAlgn="ctr"/>
                      <a:endParaRPr lang="en-US" sz="800" b="1" i="0" u="none" strike="noStrike" dirty="0">
                        <a:solidFill>
                          <a:srgbClr val="000000"/>
                        </a:solidFill>
                        <a:effectLst/>
                        <a:latin typeface="Century Gothic" panose="020B0502020202020204" pitchFamily="34" charset="0"/>
                      </a:endParaRP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7500276"/>
                  </a:ext>
                </a:extLst>
              </a:tr>
              <a:tr h="333745">
                <a:tc vMerge="1">
                  <a:txBody>
                    <a:bodyPr/>
                    <a:lstStyle/>
                    <a:p>
                      <a:endParaRPr lang="en-US"/>
                    </a:p>
                  </a:txBody>
                  <a:tcPr/>
                </a:tc>
                <a:tc>
                  <a:txBody>
                    <a:bodyPr/>
                    <a:lstStyle/>
                    <a:p>
                      <a:pPr algn="l" fontAlgn="ctr"/>
                      <a:endParaRPr lang="en-US" sz="800" b="1" i="0" u="none" strike="noStrike" dirty="0">
                        <a:solidFill>
                          <a:srgbClr val="000000"/>
                        </a:solidFill>
                        <a:effectLst/>
                        <a:latin typeface="Century Gothic" panose="020B0502020202020204" pitchFamily="34" charset="0"/>
                      </a:endParaRP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495675131"/>
                  </a:ext>
                </a:extLst>
              </a:tr>
              <a:tr h="333745">
                <a:tc vMerge="1">
                  <a:txBody>
                    <a:bodyPr/>
                    <a:lstStyle/>
                    <a:p>
                      <a:endParaRPr lang="en-US"/>
                    </a:p>
                  </a:txBody>
                  <a:tcPr/>
                </a:tc>
                <a:tc>
                  <a:txBody>
                    <a:bodyPr/>
                    <a:lstStyle/>
                    <a:p>
                      <a:pPr algn="l" fontAlgn="ctr"/>
                      <a:endParaRPr lang="en-US" sz="800" b="1" i="0" u="none" strike="noStrike" dirty="0">
                        <a:solidFill>
                          <a:srgbClr val="000000"/>
                        </a:solidFill>
                        <a:effectLst/>
                        <a:latin typeface="Century Gothic" panose="020B0502020202020204" pitchFamily="34" charset="0"/>
                      </a:endParaRP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732053635"/>
                  </a:ext>
                </a:extLst>
              </a:tr>
              <a:tr h="333745">
                <a:tc vMerge="1">
                  <a:txBody>
                    <a:bodyPr/>
                    <a:lstStyle/>
                    <a:p>
                      <a:endParaRPr lang="en-US"/>
                    </a:p>
                  </a:txBody>
                  <a:tcPr/>
                </a:tc>
                <a:tc>
                  <a:txBody>
                    <a:bodyPr/>
                    <a:lstStyle/>
                    <a:p>
                      <a:pPr algn="l" fontAlgn="ctr"/>
                      <a:endParaRPr lang="en-US" sz="800" b="1" i="0" u="none" strike="noStrike" dirty="0">
                        <a:solidFill>
                          <a:srgbClr val="000000"/>
                        </a:solidFill>
                        <a:effectLst/>
                        <a:latin typeface="Century Gothic" panose="020B0502020202020204" pitchFamily="34" charset="0"/>
                      </a:endParaRP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413605806"/>
                  </a:ext>
                </a:extLst>
              </a:tr>
              <a:tr h="365853">
                <a:tc rowSpan="5">
                  <a:txBody>
                    <a:bodyPr/>
                    <a:lstStyle/>
                    <a:p>
                      <a:pPr algn="ctr" fontAlgn="ctr"/>
                      <a:r>
                        <a:rPr lang="en-US" sz="1000" b="0" i="0" u="none" strike="noStrike" dirty="0">
                          <a:solidFill>
                            <a:srgbClr val="000000"/>
                          </a:solidFill>
                          <a:effectLst/>
                          <a:latin typeface="Century Gothic" panose="020B0502020202020204" pitchFamily="34" charset="0"/>
                        </a:rPr>
                        <a:t>2. Phase 2 Name</a:t>
                      </a:r>
                    </a:p>
                  </a:txBody>
                  <a:tcPr marL="5447" marR="5447" marT="544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1" i="0" u="none" strike="noStrike" dirty="0">
                          <a:solidFill>
                            <a:srgbClr val="000000"/>
                          </a:solidFill>
                          <a:effectLst/>
                          <a:latin typeface="Century Gothic" panose="020B0502020202020204" pitchFamily="34" charset="0"/>
                        </a:rPr>
                        <a:t>Task Name</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2045280902"/>
                  </a:ext>
                </a:extLst>
              </a:tr>
              <a:tr h="333745">
                <a:tc vMerge="1">
                  <a:txBody>
                    <a:bodyPr/>
                    <a:lstStyle/>
                    <a:p>
                      <a:endParaRPr lang="en-US"/>
                    </a:p>
                  </a:txBody>
                  <a:tcPr/>
                </a:tc>
                <a:tc>
                  <a:txBody>
                    <a:bodyPr/>
                    <a:lstStyle/>
                    <a:p>
                      <a:pPr algn="l" fontAlgn="ctr"/>
                      <a:endParaRPr lang="en-US" sz="800" b="1" i="0" u="none" strike="noStrike" dirty="0">
                        <a:solidFill>
                          <a:srgbClr val="000000"/>
                        </a:solidFill>
                        <a:effectLst/>
                        <a:latin typeface="Century Gothic" panose="020B0502020202020204" pitchFamily="34" charset="0"/>
                      </a:endParaRP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766242439"/>
                  </a:ext>
                </a:extLst>
              </a:tr>
              <a:tr h="333745">
                <a:tc vMerge="1">
                  <a:txBody>
                    <a:bodyPr/>
                    <a:lstStyle/>
                    <a:p>
                      <a:endParaRPr lang="en-US"/>
                    </a:p>
                  </a:txBody>
                  <a:tcPr/>
                </a:tc>
                <a:tc>
                  <a:txBody>
                    <a:bodyPr/>
                    <a:lstStyle/>
                    <a:p>
                      <a:pPr algn="l" fontAlgn="ctr"/>
                      <a:endParaRPr lang="en-US" sz="800" b="1" i="0" u="none" strike="noStrike" dirty="0">
                        <a:solidFill>
                          <a:srgbClr val="000000"/>
                        </a:solidFill>
                        <a:effectLst/>
                        <a:latin typeface="Century Gothic" panose="020B0502020202020204" pitchFamily="34" charset="0"/>
                      </a:endParaRP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866199972"/>
                  </a:ext>
                </a:extLst>
              </a:tr>
              <a:tr h="333745">
                <a:tc vMerge="1">
                  <a:txBody>
                    <a:bodyPr/>
                    <a:lstStyle/>
                    <a:p>
                      <a:endParaRPr lang="en-US"/>
                    </a:p>
                  </a:txBody>
                  <a:tcPr/>
                </a:tc>
                <a:tc>
                  <a:txBody>
                    <a:bodyPr/>
                    <a:lstStyle/>
                    <a:p>
                      <a:pPr algn="l" fontAlgn="ctr"/>
                      <a:endParaRPr lang="en-US" sz="800" b="1" i="0" u="none" strike="noStrike" dirty="0">
                        <a:solidFill>
                          <a:srgbClr val="000000"/>
                        </a:solidFill>
                        <a:effectLst/>
                        <a:latin typeface="Century Gothic" panose="020B0502020202020204" pitchFamily="34" charset="0"/>
                      </a:endParaRP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757270753"/>
                  </a:ext>
                </a:extLst>
              </a:tr>
              <a:tr h="333745">
                <a:tc vMerge="1">
                  <a:txBody>
                    <a:bodyPr/>
                    <a:lstStyle/>
                    <a:p>
                      <a:endParaRPr lang="en-US"/>
                    </a:p>
                  </a:txBody>
                  <a:tcPr/>
                </a:tc>
                <a:tc>
                  <a:txBody>
                    <a:bodyPr/>
                    <a:lstStyle/>
                    <a:p>
                      <a:pPr algn="l" fontAlgn="ctr"/>
                      <a:endParaRPr lang="en-US" sz="800" b="1" i="0" u="none" strike="noStrike" dirty="0">
                        <a:solidFill>
                          <a:srgbClr val="000000"/>
                        </a:solidFill>
                        <a:effectLst/>
                        <a:latin typeface="Century Gothic" panose="020B0502020202020204" pitchFamily="34" charset="0"/>
                      </a:endParaRP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42054966"/>
                  </a:ext>
                </a:extLst>
              </a:tr>
              <a:tr h="333745">
                <a:tc rowSpan="5">
                  <a:txBody>
                    <a:bodyPr/>
                    <a:lstStyle/>
                    <a:p>
                      <a:pPr algn="ctr" fontAlgn="ctr"/>
                      <a:r>
                        <a:rPr lang="en-US" sz="1000" b="0" i="0" u="none" strike="noStrike" dirty="0">
                          <a:solidFill>
                            <a:srgbClr val="000000"/>
                          </a:solidFill>
                          <a:effectLst/>
                          <a:latin typeface="Century Gothic" panose="020B0502020202020204" pitchFamily="34" charset="0"/>
                        </a:rPr>
                        <a:t>3. Phase 3 Name</a:t>
                      </a:r>
                    </a:p>
                  </a:txBody>
                  <a:tcPr marL="5447" marR="5447" marT="544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1" i="0" u="none" strike="noStrike" dirty="0">
                          <a:solidFill>
                            <a:srgbClr val="000000"/>
                          </a:solidFill>
                          <a:effectLst/>
                          <a:latin typeface="Century Gothic" panose="020B0502020202020204" pitchFamily="34" charset="0"/>
                        </a:rPr>
                        <a:t>Task Name</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7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7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7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774550538"/>
                  </a:ext>
                </a:extLst>
              </a:tr>
              <a:tr h="333745">
                <a:tc vMerge="1">
                  <a:txBody>
                    <a:bodyPr/>
                    <a:lstStyle/>
                    <a:p>
                      <a:endParaRPr lang="en-US"/>
                    </a:p>
                  </a:txBody>
                  <a:tcPr/>
                </a:tc>
                <a:tc>
                  <a:txBody>
                    <a:bodyPr/>
                    <a:lstStyle/>
                    <a:p>
                      <a:pPr algn="l" fontAlgn="ctr"/>
                      <a:endParaRPr lang="en-US" sz="800" b="1" i="0" u="none" strike="noStrike" dirty="0">
                        <a:solidFill>
                          <a:srgbClr val="000000"/>
                        </a:solidFill>
                        <a:effectLst/>
                        <a:latin typeface="Century Gothic" panose="020B0502020202020204" pitchFamily="34" charset="0"/>
                      </a:endParaRP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481422437"/>
                  </a:ext>
                </a:extLst>
              </a:tr>
              <a:tr h="333745">
                <a:tc vMerge="1">
                  <a:txBody>
                    <a:bodyPr/>
                    <a:lstStyle/>
                    <a:p>
                      <a:endParaRPr lang="en-US"/>
                    </a:p>
                  </a:txBody>
                  <a:tcPr/>
                </a:tc>
                <a:tc>
                  <a:txBody>
                    <a:bodyPr/>
                    <a:lstStyle/>
                    <a:p>
                      <a:pPr algn="l" fontAlgn="ctr"/>
                      <a:endParaRPr lang="en-US" sz="800" b="1" i="0" u="none" strike="noStrike" dirty="0">
                        <a:solidFill>
                          <a:srgbClr val="000000"/>
                        </a:solidFill>
                        <a:effectLst/>
                        <a:latin typeface="Century Gothic" panose="020B0502020202020204" pitchFamily="34" charset="0"/>
                      </a:endParaRP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880133257"/>
                  </a:ext>
                </a:extLst>
              </a:tr>
              <a:tr h="333745">
                <a:tc vMerge="1">
                  <a:txBody>
                    <a:bodyPr/>
                    <a:lstStyle/>
                    <a:p>
                      <a:endParaRPr lang="en-US"/>
                    </a:p>
                  </a:txBody>
                  <a:tcPr/>
                </a:tc>
                <a:tc>
                  <a:txBody>
                    <a:bodyPr/>
                    <a:lstStyle/>
                    <a:p>
                      <a:pPr algn="l" fontAlgn="ctr"/>
                      <a:endParaRPr lang="en-US" sz="800" b="1" i="0" u="none" strike="noStrike" dirty="0">
                        <a:solidFill>
                          <a:srgbClr val="000000"/>
                        </a:solidFill>
                        <a:effectLst/>
                        <a:latin typeface="Century Gothic" panose="020B0502020202020204" pitchFamily="34" charset="0"/>
                      </a:endParaRP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829139222"/>
                  </a:ext>
                </a:extLst>
              </a:tr>
              <a:tr h="333745">
                <a:tc vMerge="1">
                  <a:txBody>
                    <a:bodyPr/>
                    <a:lstStyle/>
                    <a:p>
                      <a:endParaRPr lang="en-US"/>
                    </a:p>
                  </a:txBody>
                  <a:tcPr/>
                </a:tc>
                <a:tc>
                  <a:txBody>
                    <a:bodyPr/>
                    <a:lstStyle/>
                    <a:p>
                      <a:pPr algn="l" fontAlgn="ctr"/>
                      <a:endParaRPr lang="en-US" sz="800" b="1" i="0" u="none" strike="noStrike" dirty="0">
                        <a:solidFill>
                          <a:srgbClr val="000000"/>
                        </a:solidFill>
                        <a:effectLst/>
                        <a:latin typeface="Century Gothic" panose="020B0502020202020204" pitchFamily="34" charset="0"/>
                      </a:endParaRP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873727534"/>
                  </a:ext>
                </a:extLst>
              </a:tr>
            </a:tbl>
          </a:graphicData>
        </a:graphic>
      </p:graphicFrame>
      <p:sp>
        <p:nvSpPr>
          <p:cNvPr id="3" name="Google Shape;183;p3">
            <a:extLst>
              <a:ext uri="{FF2B5EF4-FFF2-40B4-BE49-F238E27FC236}">
                <a16:creationId xmlns:a16="http://schemas.microsoft.com/office/drawing/2014/main" id="{34442621-ACFC-567A-7C7E-9D52E6813E84}"/>
              </a:ext>
            </a:extLst>
          </p:cNvPr>
          <p:cNvSpPr txBox="1"/>
          <p:nvPr/>
        </p:nvSpPr>
        <p:spPr>
          <a:xfrm>
            <a:off x="144223" y="183530"/>
            <a:ext cx="8743745"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entury Gothic"/>
                <a:sym typeface="Century Gothic"/>
              </a:rPr>
              <a:t>Quarterly Change Management Roadmap Overview: Phases 1, 2, and 3</a:t>
            </a:r>
            <a:endParaRPr dirty="0"/>
          </a:p>
          <a:p>
            <a:pPr marL="0" marR="0" lvl="0" indent="0" algn="l" rtl="0">
              <a:spcBef>
                <a:spcPts val="0"/>
              </a:spcBef>
              <a:spcAft>
                <a:spcPts val="0"/>
              </a:spcAft>
              <a:buNone/>
            </a:pPr>
            <a:r>
              <a:rPr lang="en-US" sz="1800" dirty="0">
                <a:solidFill>
                  <a:schemeClr val="dk1"/>
                </a:solidFill>
                <a:latin typeface="Century Gothic"/>
                <a:ea typeface="Century Gothic"/>
                <a:cs typeface="Century Gothic"/>
                <a:sym typeface="Century Gothic"/>
              </a:rPr>
              <a:t> </a:t>
            </a:r>
            <a:endParaRPr dirty="0"/>
          </a:p>
        </p:txBody>
      </p:sp>
    </p:spTree>
    <p:extLst>
      <p:ext uri="{BB962C8B-B14F-4D97-AF65-F5344CB8AC3E}">
        <p14:creationId xmlns:p14="http://schemas.microsoft.com/office/powerpoint/2010/main" val="2060955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2CD7B6E-3D50-DCA8-1EDE-C768E15F3D62}"/>
              </a:ext>
            </a:extLst>
          </p:cNvPr>
          <p:cNvGraphicFramePr>
            <a:graphicFrameLocks noGrp="1"/>
          </p:cNvGraphicFramePr>
          <p:nvPr>
            <p:extLst>
              <p:ext uri="{D42A27DB-BD31-4B8C-83A1-F6EECF244321}">
                <p14:modId xmlns:p14="http://schemas.microsoft.com/office/powerpoint/2010/main" val="3268058569"/>
              </p:ext>
            </p:extLst>
          </p:nvPr>
        </p:nvGraphicFramePr>
        <p:xfrm>
          <a:off x="144223" y="639512"/>
          <a:ext cx="11903553" cy="6117905"/>
        </p:xfrm>
        <a:graphic>
          <a:graphicData uri="http://schemas.openxmlformats.org/drawingml/2006/table">
            <a:tbl>
              <a:tblPr/>
              <a:tblGrid>
                <a:gridCol w="1004381">
                  <a:extLst>
                    <a:ext uri="{9D8B030D-6E8A-4147-A177-3AD203B41FA5}">
                      <a16:colId xmlns:a16="http://schemas.microsoft.com/office/drawing/2014/main" val="947410094"/>
                    </a:ext>
                  </a:extLst>
                </a:gridCol>
                <a:gridCol w="1015132">
                  <a:extLst>
                    <a:ext uri="{9D8B030D-6E8A-4147-A177-3AD203B41FA5}">
                      <a16:colId xmlns:a16="http://schemas.microsoft.com/office/drawing/2014/main" val="97451775"/>
                    </a:ext>
                  </a:extLst>
                </a:gridCol>
                <a:gridCol w="164734">
                  <a:extLst>
                    <a:ext uri="{9D8B030D-6E8A-4147-A177-3AD203B41FA5}">
                      <a16:colId xmlns:a16="http://schemas.microsoft.com/office/drawing/2014/main" val="2260595572"/>
                    </a:ext>
                  </a:extLst>
                </a:gridCol>
                <a:gridCol w="164734">
                  <a:extLst>
                    <a:ext uri="{9D8B030D-6E8A-4147-A177-3AD203B41FA5}">
                      <a16:colId xmlns:a16="http://schemas.microsoft.com/office/drawing/2014/main" val="3257284900"/>
                    </a:ext>
                  </a:extLst>
                </a:gridCol>
                <a:gridCol w="164734">
                  <a:extLst>
                    <a:ext uri="{9D8B030D-6E8A-4147-A177-3AD203B41FA5}">
                      <a16:colId xmlns:a16="http://schemas.microsoft.com/office/drawing/2014/main" val="2606376268"/>
                    </a:ext>
                  </a:extLst>
                </a:gridCol>
                <a:gridCol w="164734">
                  <a:extLst>
                    <a:ext uri="{9D8B030D-6E8A-4147-A177-3AD203B41FA5}">
                      <a16:colId xmlns:a16="http://schemas.microsoft.com/office/drawing/2014/main" val="504387493"/>
                    </a:ext>
                  </a:extLst>
                </a:gridCol>
                <a:gridCol w="164734">
                  <a:extLst>
                    <a:ext uri="{9D8B030D-6E8A-4147-A177-3AD203B41FA5}">
                      <a16:colId xmlns:a16="http://schemas.microsoft.com/office/drawing/2014/main" val="2611003233"/>
                    </a:ext>
                  </a:extLst>
                </a:gridCol>
                <a:gridCol w="164734">
                  <a:extLst>
                    <a:ext uri="{9D8B030D-6E8A-4147-A177-3AD203B41FA5}">
                      <a16:colId xmlns:a16="http://schemas.microsoft.com/office/drawing/2014/main" val="3586645062"/>
                    </a:ext>
                  </a:extLst>
                </a:gridCol>
                <a:gridCol w="164734">
                  <a:extLst>
                    <a:ext uri="{9D8B030D-6E8A-4147-A177-3AD203B41FA5}">
                      <a16:colId xmlns:a16="http://schemas.microsoft.com/office/drawing/2014/main" val="2186730975"/>
                    </a:ext>
                  </a:extLst>
                </a:gridCol>
                <a:gridCol w="164734">
                  <a:extLst>
                    <a:ext uri="{9D8B030D-6E8A-4147-A177-3AD203B41FA5}">
                      <a16:colId xmlns:a16="http://schemas.microsoft.com/office/drawing/2014/main" val="496667355"/>
                    </a:ext>
                  </a:extLst>
                </a:gridCol>
                <a:gridCol w="164734">
                  <a:extLst>
                    <a:ext uri="{9D8B030D-6E8A-4147-A177-3AD203B41FA5}">
                      <a16:colId xmlns:a16="http://schemas.microsoft.com/office/drawing/2014/main" val="729372112"/>
                    </a:ext>
                  </a:extLst>
                </a:gridCol>
                <a:gridCol w="164734">
                  <a:extLst>
                    <a:ext uri="{9D8B030D-6E8A-4147-A177-3AD203B41FA5}">
                      <a16:colId xmlns:a16="http://schemas.microsoft.com/office/drawing/2014/main" val="1584610781"/>
                    </a:ext>
                  </a:extLst>
                </a:gridCol>
                <a:gridCol w="164734">
                  <a:extLst>
                    <a:ext uri="{9D8B030D-6E8A-4147-A177-3AD203B41FA5}">
                      <a16:colId xmlns:a16="http://schemas.microsoft.com/office/drawing/2014/main" val="3914156991"/>
                    </a:ext>
                  </a:extLst>
                </a:gridCol>
                <a:gridCol w="164734">
                  <a:extLst>
                    <a:ext uri="{9D8B030D-6E8A-4147-A177-3AD203B41FA5}">
                      <a16:colId xmlns:a16="http://schemas.microsoft.com/office/drawing/2014/main" val="4031905500"/>
                    </a:ext>
                  </a:extLst>
                </a:gridCol>
                <a:gridCol w="164734">
                  <a:extLst>
                    <a:ext uri="{9D8B030D-6E8A-4147-A177-3AD203B41FA5}">
                      <a16:colId xmlns:a16="http://schemas.microsoft.com/office/drawing/2014/main" val="1103297130"/>
                    </a:ext>
                  </a:extLst>
                </a:gridCol>
                <a:gridCol w="164734">
                  <a:extLst>
                    <a:ext uri="{9D8B030D-6E8A-4147-A177-3AD203B41FA5}">
                      <a16:colId xmlns:a16="http://schemas.microsoft.com/office/drawing/2014/main" val="2970720013"/>
                    </a:ext>
                  </a:extLst>
                </a:gridCol>
                <a:gridCol w="164734">
                  <a:extLst>
                    <a:ext uri="{9D8B030D-6E8A-4147-A177-3AD203B41FA5}">
                      <a16:colId xmlns:a16="http://schemas.microsoft.com/office/drawing/2014/main" val="899878743"/>
                    </a:ext>
                  </a:extLst>
                </a:gridCol>
                <a:gridCol w="164734">
                  <a:extLst>
                    <a:ext uri="{9D8B030D-6E8A-4147-A177-3AD203B41FA5}">
                      <a16:colId xmlns:a16="http://schemas.microsoft.com/office/drawing/2014/main" val="2389891819"/>
                    </a:ext>
                  </a:extLst>
                </a:gridCol>
                <a:gridCol w="164734">
                  <a:extLst>
                    <a:ext uri="{9D8B030D-6E8A-4147-A177-3AD203B41FA5}">
                      <a16:colId xmlns:a16="http://schemas.microsoft.com/office/drawing/2014/main" val="1634972048"/>
                    </a:ext>
                  </a:extLst>
                </a:gridCol>
                <a:gridCol w="164734">
                  <a:extLst>
                    <a:ext uri="{9D8B030D-6E8A-4147-A177-3AD203B41FA5}">
                      <a16:colId xmlns:a16="http://schemas.microsoft.com/office/drawing/2014/main" val="3458183421"/>
                    </a:ext>
                  </a:extLst>
                </a:gridCol>
                <a:gridCol w="164734">
                  <a:extLst>
                    <a:ext uri="{9D8B030D-6E8A-4147-A177-3AD203B41FA5}">
                      <a16:colId xmlns:a16="http://schemas.microsoft.com/office/drawing/2014/main" val="963358787"/>
                    </a:ext>
                  </a:extLst>
                </a:gridCol>
                <a:gridCol w="164734">
                  <a:extLst>
                    <a:ext uri="{9D8B030D-6E8A-4147-A177-3AD203B41FA5}">
                      <a16:colId xmlns:a16="http://schemas.microsoft.com/office/drawing/2014/main" val="2712683250"/>
                    </a:ext>
                  </a:extLst>
                </a:gridCol>
                <a:gridCol w="164734">
                  <a:extLst>
                    <a:ext uri="{9D8B030D-6E8A-4147-A177-3AD203B41FA5}">
                      <a16:colId xmlns:a16="http://schemas.microsoft.com/office/drawing/2014/main" val="1132862406"/>
                    </a:ext>
                  </a:extLst>
                </a:gridCol>
                <a:gridCol w="164734">
                  <a:extLst>
                    <a:ext uri="{9D8B030D-6E8A-4147-A177-3AD203B41FA5}">
                      <a16:colId xmlns:a16="http://schemas.microsoft.com/office/drawing/2014/main" val="547247432"/>
                    </a:ext>
                  </a:extLst>
                </a:gridCol>
                <a:gridCol w="164734">
                  <a:extLst>
                    <a:ext uri="{9D8B030D-6E8A-4147-A177-3AD203B41FA5}">
                      <a16:colId xmlns:a16="http://schemas.microsoft.com/office/drawing/2014/main" val="3497483317"/>
                    </a:ext>
                  </a:extLst>
                </a:gridCol>
                <a:gridCol w="164734">
                  <a:extLst>
                    <a:ext uri="{9D8B030D-6E8A-4147-A177-3AD203B41FA5}">
                      <a16:colId xmlns:a16="http://schemas.microsoft.com/office/drawing/2014/main" val="3075690393"/>
                    </a:ext>
                  </a:extLst>
                </a:gridCol>
                <a:gridCol w="164734">
                  <a:extLst>
                    <a:ext uri="{9D8B030D-6E8A-4147-A177-3AD203B41FA5}">
                      <a16:colId xmlns:a16="http://schemas.microsoft.com/office/drawing/2014/main" val="3699346220"/>
                    </a:ext>
                  </a:extLst>
                </a:gridCol>
                <a:gridCol w="164734">
                  <a:extLst>
                    <a:ext uri="{9D8B030D-6E8A-4147-A177-3AD203B41FA5}">
                      <a16:colId xmlns:a16="http://schemas.microsoft.com/office/drawing/2014/main" val="3864439275"/>
                    </a:ext>
                  </a:extLst>
                </a:gridCol>
                <a:gridCol w="164734">
                  <a:extLst>
                    <a:ext uri="{9D8B030D-6E8A-4147-A177-3AD203B41FA5}">
                      <a16:colId xmlns:a16="http://schemas.microsoft.com/office/drawing/2014/main" val="2478378231"/>
                    </a:ext>
                  </a:extLst>
                </a:gridCol>
                <a:gridCol w="164734">
                  <a:extLst>
                    <a:ext uri="{9D8B030D-6E8A-4147-A177-3AD203B41FA5}">
                      <a16:colId xmlns:a16="http://schemas.microsoft.com/office/drawing/2014/main" val="3847699833"/>
                    </a:ext>
                  </a:extLst>
                </a:gridCol>
                <a:gridCol w="164734">
                  <a:extLst>
                    <a:ext uri="{9D8B030D-6E8A-4147-A177-3AD203B41FA5}">
                      <a16:colId xmlns:a16="http://schemas.microsoft.com/office/drawing/2014/main" val="1940149061"/>
                    </a:ext>
                  </a:extLst>
                </a:gridCol>
                <a:gridCol w="164734">
                  <a:extLst>
                    <a:ext uri="{9D8B030D-6E8A-4147-A177-3AD203B41FA5}">
                      <a16:colId xmlns:a16="http://schemas.microsoft.com/office/drawing/2014/main" val="2202183256"/>
                    </a:ext>
                  </a:extLst>
                </a:gridCol>
                <a:gridCol w="164734">
                  <a:extLst>
                    <a:ext uri="{9D8B030D-6E8A-4147-A177-3AD203B41FA5}">
                      <a16:colId xmlns:a16="http://schemas.microsoft.com/office/drawing/2014/main" val="3684041625"/>
                    </a:ext>
                  </a:extLst>
                </a:gridCol>
                <a:gridCol w="164734">
                  <a:extLst>
                    <a:ext uri="{9D8B030D-6E8A-4147-A177-3AD203B41FA5}">
                      <a16:colId xmlns:a16="http://schemas.microsoft.com/office/drawing/2014/main" val="2737106528"/>
                    </a:ext>
                  </a:extLst>
                </a:gridCol>
                <a:gridCol w="164734">
                  <a:extLst>
                    <a:ext uri="{9D8B030D-6E8A-4147-A177-3AD203B41FA5}">
                      <a16:colId xmlns:a16="http://schemas.microsoft.com/office/drawing/2014/main" val="147045087"/>
                    </a:ext>
                  </a:extLst>
                </a:gridCol>
                <a:gridCol w="164734">
                  <a:extLst>
                    <a:ext uri="{9D8B030D-6E8A-4147-A177-3AD203B41FA5}">
                      <a16:colId xmlns:a16="http://schemas.microsoft.com/office/drawing/2014/main" val="2997372964"/>
                    </a:ext>
                  </a:extLst>
                </a:gridCol>
                <a:gridCol w="164734">
                  <a:extLst>
                    <a:ext uri="{9D8B030D-6E8A-4147-A177-3AD203B41FA5}">
                      <a16:colId xmlns:a16="http://schemas.microsoft.com/office/drawing/2014/main" val="4289191803"/>
                    </a:ext>
                  </a:extLst>
                </a:gridCol>
                <a:gridCol w="164734">
                  <a:extLst>
                    <a:ext uri="{9D8B030D-6E8A-4147-A177-3AD203B41FA5}">
                      <a16:colId xmlns:a16="http://schemas.microsoft.com/office/drawing/2014/main" val="2236051328"/>
                    </a:ext>
                  </a:extLst>
                </a:gridCol>
                <a:gridCol w="164734">
                  <a:extLst>
                    <a:ext uri="{9D8B030D-6E8A-4147-A177-3AD203B41FA5}">
                      <a16:colId xmlns:a16="http://schemas.microsoft.com/office/drawing/2014/main" val="1861631427"/>
                    </a:ext>
                  </a:extLst>
                </a:gridCol>
                <a:gridCol w="164734">
                  <a:extLst>
                    <a:ext uri="{9D8B030D-6E8A-4147-A177-3AD203B41FA5}">
                      <a16:colId xmlns:a16="http://schemas.microsoft.com/office/drawing/2014/main" val="2937064980"/>
                    </a:ext>
                  </a:extLst>
                </a:gridCol>
                <a:gridCol w="164734">
                  <a:extLst>
                    <a:ext uri="{9D8B030D-6E8A-4147-A177-3AD203B41FA5}">
                      <a16:colId xmlns:a16="http://schemas.microsoft.com/office/drawing/2014/main" val="3660143065"/>
                    </a:ext>
                  </a:extLst>
                </a:gridCol>
                <a:gridCol w="164734">
                  <a:extLst>
                    <a:ext uri="{9D8B030D-6E8A-4147-A177-3AD203B41FA5}">
                      <a16:colId xmlns:a16="http://schemas.microsoft.com/office/drawing/2014/main" val="583659570"/>
                    </a:ext>
                  </a:extLst>
                </a:gridCol>
                <a:gridCol w="164734">
                  <a:extLst>
                    <a:ext uri="{9D8B030D-6E8A-4147-A177-3AD203B41FA5}">
                      <a16:colId xmlns:a16="http://schemas.microsoft.com/office/drawing/2014/main" val="1110374898"/>
                    </a:ext>
                  </a:extLst>
                </a:gridCol>
                <a:gridCol w="164734">
                  <a:extLst>
                    <a:ext uri="{9D8B030D-6E8A-4147-A177-3AD203B41FA5}">
                      <a16:colId xmlns:a16="http://schemas.microsoft.com/office/drawing/2014/main" val="3935252908"/>
                    </a:ext>
                  </a:extLst>
                </a:gridCol>
                <a:gridCol w="164734">
                  <a:extLst>
                    <a:ext uri="{9D8B030D-6E8A-4147-A177-3AD203B41FA5}">
                      <a16:colId xmlns:a16="http://schemas.microsoft.com/office/drawing/2014/main" val="774336854"/>
                    </a:ext>
                  </a:extLst>
                </a:gridCol>
                <a:gridCol w="164734">
                  <a:extLst>
                    <a:ext uri="{9D8B030D-6E8A-4147-A177-3AD203B41FA5}">
                      <a16:colId xmlns:a16="http://schemas.microsoft.com/office/drawing/2014/main" val="3647932490"/>
                    </a:ext>
                  </a:extLst>
                </a:gridCol>
                <a:gridCol w="164734">
                  <a:extLst>
                    <a:ext uri="{9D8B030D-6E8A-4147-A177-3AD203B41FA5}">
                      <a16:colId xmlns:a16="http://schemas.microsoft.com/office/drawing/2014/main" val="1377285121"/>
                    </a:ext>
                  </a:extLst>
                </a:gridCol>
                <a:gridCol w="164734">
                  <a:extLst>
                    <a:ext uri="{9D8B030D-6E8A-4147-A177-3AD203B41FA5}">
                      <a16:colId xmlns:a16="http://schemas.microsoft.com/office/drawing/2014/main" val="1853341705"/>
                    </a:ext>
                  </a:extLst>
                </a:gridCol>
                <a:gridCol w="164734">
                  <a:extLst>
                    <a:ext uri="{9D8B030D-6E8A-4147-A177-3AD203B41FA5}">
                      <a16:colId xmlns:a16="http://schemas.microsoft.com/office/drawing/2014/main" val="3045863920"/>
                    </a:ext>
                  </a:extLst>
                </a:gridCol>
                <a:gridCol w="164734">
                  <a:extLst>
                    <a:ext uri="{9D8B030D-6E8A-4147-A177-3AD203B41FA5}">
                      <a16:colId xmlns:a16="http://schemas.microsoft.com/office/drawing/2014/main" val="1213515492"/>
                    </a:ext>
                  </a:extLst>
                </a:gridCol>
                <a:gridCol w="164734">
                  <a:extLst>
                    <a:ext uri="{9D8B030D-6E8A-4147-A177-3AD203B41FA5}">
                      <a16:colId xmlns:a16="http://schemas.microsoft.com/office/drawing/2014/main" val="219982407"/>
                    </a:ext>
                  </a:extLst>
                </a:gridCol>
                <a:gridCol w="164734">
                  <a:extLst>
                    <a:ext uri="{9D8B030D-6E8A-4147-A177-3AD203B41FA5}">
                      <a16:colId xmlns:a16="http://schemas.microsoft.com/office/drawing/2014/main" val="3557700851"/>
                    </a:ext>
                  </a:extLst>
                </a:gridCol>
                <a:gridCol w="164734">
                  <a:extLst>
                    <a:ext uri="{9D8B030D-6E8A-4147-A177-3AD203B41FA5}">
                      <a16:colId xmlns:a16="http://schemas.microsoft.com/office/drawing/2014/main" val="247396075"/>
                    </a:ext>
                  </a:extLst>
                </a:gridCol>
                <a:gridCol w="164734">
                  <a:extLst>
                    <a:ext uri="{9D8B030D-6E8A-4147-A177-3AD203B41FA5}">
                      <a16:colId xmlns:a16="http://schemas.microsoft.com/office/drawing/2014/main" val="2726424452"/>
                    </a:ext>
                  </a:extLst>
                </a:gridCol>
                <a:gridCol w="164734">
                  <a:extLst>
                    <a:ext uri="{9D8B030D-6E8A-4147-A177-3AD203B41FA5}">
                      <a16:colId xmlns:a16="http://schemas.microsoft.com/office/drawing/2014/main" val="4054450600"/>
                    </a:ext>
                  </a:extLst>
                </a:gridCol>
                <a:gridCol w="164734">
                  <a:extLst>
                    <a:ext uri="{9D8B030D-6E8A-4147-A177-3AD203B41FA5}">
                      <a16:colId xmlns:a16="http://schemas.microsoft.com/office/drawing/2014/main" val="3635089308"/>
                    </a:ext>
                  </a:extLst>
                </a:gridCol>
                <a:gridCol w="164734">
                  <a:extLst>
                    <a:ext uri="{9D8B030D-6E8A-4147-A177-3AD203B41FA5}">
                      <a16:colId xmlns:a16="http://schemas.microsoft.com/office/drawing/2014/main" val="2365214608"/>
                    </a:ext>
                  </a:extLst>
                </a:gridCol>
                <a:gridCol w="164734">
                  <a:extLst>
                    <a:ext uri="{9D8B030D-6E8A-4147-A177-3AD203B41FA5}">
                      <a16:colId xmlns:a16="http://schemas.microsoft.com/office/drawing/2014/main" val="4186176103"/>
                    </a:ext>
                  </a:extLst>
                </a:gridCol>
                <a:gridCol w="164734">
                  <a:extLst>
                    <a:ext uri="{9D8B030D-6E8A-4147-A177-3AD203B41FA5}">
                      <a16:colId xmlns:a16="http://schemas.microsoft.com/office/drawing/2014/main" val="3822211437"/>
                    </a:ext>
                  </a:extLst>
                </a:gridCol>
                <a:gridCol w="164734">
                  <a:extLst>
                    <a:ext uri="{9D8B030D-6E8A-4147-A177-3AD203B41FA5}">
                      <a16:colId xmlns:a16="http://schemas.microsoft.com/office/drawing/2014/main" val="1924563910"/>
                    </a:ext>
                  </a:extLst>
                </a:gridCol>
                <a:gridCol w="164734">
                  <a:extLst>
                    <a:ext uri="{9D8B030D-6E8A-4147-A177-3AD203B41FA5}">
                      <a16:colId xmlns:a16="http://schemas.microsoft.com/office/drawing/2014/main" val="634224954"/>
                    </a:ext>
                  </a:extLst>
                </a:gridCol>
                <a:gridCol w="164734">
                  <a:extLst>
                    <a:ext uri="{9D8B030D-6E8A-4147-A177-3AD203B41FA5}">
                      <a16:colId xmlns:a16="http://schemas.microsoft.com/office/drawing/2014/main" val="1253845647"/>
                    </a:ext>
                  </a:extLst>
                </a:gridCol>
              </a:tblGrid>
              <a:tr h="305041">
                <a:tc>
                  <a:txBody>
                    <a:bodyPr/>
                    <a:lstStyle/>
                    <a:p>
                      <a:pPr algn="l" fontAlgn="b"/>
                      <a:endParaRPr lang="en-US" sz="600" b="0" i="0" u="none" strike="noStrike" dirty="0">
                        <a:solidFill>
                          <a:srgbClr val="000000"/>
                        </a:solidFill>
                        <a:effectLst/>
                        <a:latin typeface="Century Gothic" panose="020B0502020202020204" pitchFamily="34" charset="0"/>
                      </a:endParaRPr>
                    </a:p>
                  </a:txBody>
                  <a:tcPr marL="5447" marR="5447" marT="5447" marB="0" anchor="b">
                    <a:lnL>
                      <a:noFill/>
                    </a:lnL>
                    <a:lnR>
                      <a:noFill/>
                    </a:lnR>
                    <a:lnT>
                      <a:noFill/>
                    </a:lnT>
                    <a:lnB w="6350" cap="flat" cmpd="sng" algn="ctr">
                      <a:solidFill>
                        <a:srgbClr val="BFBFBF"/>
                      </a:solidFill>
                      <a:prstDash val="solid"/>
                      <a:round/>
                      <a:headEnd type="none" w="med" len="med"/>
                      <a:tailEnd type="none" w="med" len="med"/>
                    </a:lnB>
                    <a:noFill/>
                  </a:tcPr>
                </a:tc>
                <a:tc>
                  <a:txBody>
                    <a:bodyPr/>
                    <a:lstStyle/>
                    <a:p>
                      <a:pPr algn="l" fontAlgn="ctr"/>
                      <a:endParaRPr lang="en-US" sz="600" b="1" i="0" u="none" strike="noStrike" dirty="0">
                        <a:solidFill>
                          <a:srgbClr val="305496"/>
                        </a:solidFill>
                        <a:effectLst/>
                        <a:latin typeface="Century Gothic" panose="020B0502020202020204" pitchFamily="34" charset="0"/>
                      </a:endParaRPr>
                    </a:p>
                  </a:txBody>
                  <a:tcPr marL="5447" marR="5447" marT="5447" marB="0" anchor="ctr">
                    <a:lnL>
                      <a:noFill/>
                    </a:lnL>
                    <a:lnR w="1270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noFill/>
                  </a:tcPr>
                </a:tc>
                <a:tc gridSpan="15">
                  <a:txBody>
                    <a:bodyPr/>
                    <a:lstStyle/>
                    <a:p>
                      <a:pPr algn="ctr" fontAlgn="ctr"/>
                      <a:r>
                        <a:rPr lang="en-US" sz="1200" b="0" i="0" u="none" strike="noStrike" dirty="0">
                          <a:solidFill>
                            <a:srgbClr val="FFFFFF"/>
                          </a:solidFill>
                          <a:effectLst/>
                          <a:latin typeface="Century Gothic" panose="020B0502020202020204" pitchFamily="34" charset="0"/>
                        </a:rPr>
                        <a:t>QUARTER 1</a:t>
                      </a:r>
                    </a:p>
                  </a:txBody>
                  <a:tcPr marL="5447" marR="5447" marT="544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222B3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5">
                  <a:txBody>
                    <a:bodyPr/>
                    <a:lstStyle/>
                    <a:p>
                      <a:pPr algn="ctr" fontAlgn="ctr"/>
                      <a:r>
                        <a:rPr lang="en-US" sz="1200" b="0" i="0" u="none" strike="noStrike" dirty="0">
                          <a:solidFill>
                            <a:srgbClr val="FFFFFF"/>
                          </a:solidFill>
                          <a:effectLst/>
                          <a:latin typeface="Century Gothic" panose="020B0502020202020204" pitchFamily="34" charset="0"/>
                        </a:rPr>
                        <a:t>QUARTER 2</a:t>
                      </a:r>
                    </a:p>
                  </a:txBody>
                  <a:tcPr marL="5447" marR="5447" marT="544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37562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5">
                  <a:txBody>
                    <a:bodyPr/>
                    <a:lstStyle/>
                    <a:p>
                      <a:pPr algn="ctr" fontAlgn="ctr"/>
                      <a:r>
                        <a:rPr lang="en-US" sz="1200" b="0" i="0" u="none" strike="noStrike" dirty="0">
                          <a:solidFill>
                            <a:srgbClr val="FFFFFF"/>
                          </a:solidFill>
                          <a:effectLst/>
                          <a:latin typeface="Century Gothic" panose="020B0502020202020204" pitchFamily="34" charset="0"/>
                        </a:rPr>
                        <a:t>QUARTER 3</a:t>
                      </a:r>
                    </a:p>
                  </a:txBody>
                  <a:tcPr marL="5447" marR="5447" marT="544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52525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5">
                  <a:txBody>
                    <a:bodyPr/>
                    <a:lstStyle/>
                    <a:p>
                      <a:pPr algn="ctr" fontAlgn="ctr"/>
                      <a:r>
                        <a:rPr lang="en-US" sz="1200" b="0" i="0" u="none" strike="noStrike" dirty="0">
                          <a:solidFill>
                            <a:srgbClr val="FFFFFF"/>
                          </a:solidFill>
                          <a:effectLst/>
                          <a:latin typeface="Century Gothic" panose="020B0502020202020204" pitchFamily="34" charset="0"/>
                        </a:rPr>
                        <a:t>QUARTER 4</a:t>
                      </a:r>
                    </a:p>
                  </a:txBody>
                  <a:tcPr marL="5447" marR="5447" marT="544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6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711360"/>
                  </a:ext>
                </a:extLst>
              </a:tr>
              <a:tr h="305041">
                <a:tc>
                  <a:txBody>
                    <a:bodyPr/>
                    <a:lstStyle/>
                    <a:p>
                      <a:pPr algn="l" fontAlgn="ctr"/>
                      <a:r>
                        <a:rPr lang="en-US" sz="1000" b="1" i="0" u="none" strike="noStrike" dirty="0">
                          <a:solidFill>
                            <a:srgbClr val="000000"/>
                          </a:solidFill>
                          <a:effectLst/>
                          <a:latin typeface="Century Gothic" panose="020B0502020202020204" pitchFamily="34" charset="0"/>
                        </a:rPr>
                        <a:t>PHASE 1</a:t>
                      </a:r>
                    </a:p>
                  </a:txBody>
                  <a:tcPr marL="49020" marR="5447" marT="5447"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l" fontAlgn="ctr"/>
                      <a:r>
                        <a:rPr lang="en-US" sz="1000" b="1" i="0" u="none" strike="noStrike" dirty="0">
                          <a:solidFill>
                            <a:srgbClr val="000000"/>
                          </a:solidFill>
                          <a:effectLst/>
                          <a:latin typeface="Century Gothic" panose="020B0502020202020204" pitchFamily="34" charset="0"/>
                        </a:rPr>
                        <a:t>TASKS</a:t>
                      </a:r>
                    </a:p>
                  </a:txBody>
                  <a:tcPr marL="49020" marR="5447" marT="5447"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gridSpan="5">
                  <a:txBody>
                    <a:bodyPr/>
                    <a:lstStyle/>
                    <a:p>
                      <a:pPr algn="ctr" fontAlgn="ctr"/>
                      <a:r>
                        <a:rPr lang="en-US" sz="1000" b="1" i="0" u="none" strike="noStrike" dirty="0">
                          <a:solidFill>
                            <a:srgbClr val="FFFFFF"/>
                          </a:solidFill>
                          <a:effectLst/>
                          <a:latin typeface="Century Gothic" panose="020B0502020202020204" pitchFamily="34" charset="0"/>
                        </a:rPr>
                        <a:t>JAN</a:t>
                      </a:r>
                    </a:p>
                  </a:txBody>
                  <a:tcPr marL="5447" marR="5447" marT="544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44546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FEB</a:t>
                      </a:r>
                    </a:p>
                  </a:txBody>
                  <a:tcPr marL="5447" marR="5447" marT="544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44546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MAR</a:t>
                      </a:r>
                    </a:p>
                  </a:txBody>
                  <a:tcPr marL="5447" marR="5447" marT="544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44546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APR</a:t>
                      </a:r>
                    </a:p>
                  </a:txBody>
                  <a:tcPr marL="5447"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4823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MAY</a:t>
                      </a:r>
                    </a:p>
                  </a:txBody>
                  <a:tcPr marL="5447" marR="5447" marT="544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4823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JUN</a:t>
                      </a:r>
                    </a:p>
                  </a:txBody>
                  <a:tcPr marL="5447" marR="5447" marT="544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4823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JUL</a:t>
                      </a:r>
                    </a:p>
                  </a:txBody>
                  <a:tcPr marL="5447"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AUG</a:t>
                      </a:r>
                    </a:p>
                  </a:txBody>
                  <a:tcPr marL="5447" marR="5447" marT="544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SEP</a:t>
                      </a:r>
                    </a:p>
                  </a:txBody>
                  <a:tcPr marL="5447" marR="5447" marT="544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OCT</a:t>
                      </a:r>
                    </a:p>
                  </a:txBody>
                  <a:tcPr marL="5447"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NOV</a:t>
                      </a:r>
                    </a:p>
                  </a:txBody>
                  <a:tcPr marL="5447" marR="5447" marT="544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DEC</a:t>
                      </a:r>
                    </a:p>
                  </a:txBody>
                  <a:tcPr marL="5447" marR="5447" marT="5447" marB="0" anchor="ctr">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94547355"/>
                  </a:ext>
                </a:extLst>
              </a:tr>
              <a:tr h="882371">
                <a:tc rowSpan="5">
                  <a:txBody>
                    <a:bodyPr/>
                    <a:lstStyle/>
                    <a:p>
                      <a:pPr algn="ctr" fontAlgn="ctr"/>
                      <a:r>
                        <a:rPr lang="en-US" sz="1000" b="0" i="0" u="none" strike="noStrike" dirty="0">
                          <a:solidFill>
                            <a:srgbClr val="000000"/>
                          </a:solidFill>
                          <a:effectLst/>
                          <a:latin typeface="Century Gothic" panose="020B0502020202020204" pitchFamily="34" charset="0"/>
                        </a:rPr>
                        <a:t>1. Phase 1 Name</a:t>
                      </a:r>
                    </a:p>
                  </a:txBody>
                  <a:tcPr marL="5447" marR="5447" marT="544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700" b="1" i="0" u="none" strike="noStrike" dirty="0">
                          <a:solidFill>
                            <a:srgbClr val="000000"/>
                          </a:solidFill>
                          <a:effectLst/>
                          <a:latin typeface="Century Gothic" panose="020B0502020202020204" pitchFamily="34" charset="0"/>
                        </a:rPr>
                        <a:t>Task Name:</a:t>
                      </a:r>
                      <a:r>
                        <a:rPr lang="en-US" sz="700" b="0" i="0" u="none" strike="noStrike" dirty="0">
                          <a:solidFill>
                            <a:srgbClr val="000000"/>
                          </a:solidFill>
                          <a:effectLst/>
                          <a:latin typeface="Century Gothic" panose="020B0502020202020204" pitchFamily="34" charset="0"/>
                        </a:rPr>
                        <a:t> Brief Description.</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591503640"/>
                  </a:ext>
                </a:extLst>
              </a:tr>
              <a:tr h="991968">
                <a:tc vMerge="1">
                  <a:txBody>
                    <a:bodyPr/>
                    <a:lstStyle/>
                    <a:p>
                      <a:endParaRPr lang="en-US"/>
                    </a:p>
                  </a:txBody>
                  <a:tcPr/>
                </a:tc>
                <a:tc>
                  <a:txBody>
                    <a:bodyPr/>
                    <a:lstStyle/>
                    <a:p>
                      <a:pPr algn="l" fontAlgn="ctr"/>
                      <a:r>
                        <a:rPr lang="en-US" sz="700" b="1" i="0" u="none" strike="noStrike" dirty="0">
                          <a:solidFill>
                            <a:srgbClr val="000000"/>
                          </a:solidFill>
                          <a:effectLst/>
                          <a:latin typeface="Century Gothic" panose="020B0502020202020204" pitchFamily="34" charset="0"/>
                        </a:rPr>
                        <a:t>Task Name:</a:t>
                      </a:r>
                      <a:r>
                        <a:rPr lang="en-US" sz="700" b="0" i="0" u="none" strike="noStrike" dirty="0">
                          <a:solidFill>
                            <a:srgbClr val="000000"/>
                          </a:solidFill>
                          <a:effectLst/>
                          <a:latin typeface="Century Gothic" panose="020B0502020202020204" pitchFamily="34" charset="0"/>
                        </a:rPr>
                        <a:t> Brief Description.</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7500276"/>
                  </a:ext>
                </a:extLst>
              </a:tr>
              <a:tr h="1320758">
                <a:tc vMerge="1">
                  <a:txBody>
                    <a:bodyPr/>
                    <a:lstStyle/>
                    <a:p>
                      <a:endParaRPr lang="en-US"/>
                    </a:p>
                  </a:txBody>
                  <a:tcPr/>
                </a:tc>
                <a:tc>
                  <a:txBody>
                    <a:bodyPr/>
                    <a:lstStyle/>
                    <a:p>
                      <a:pPr algn="l" fontAlgn="ctr"/>
                      <a:r>
                        <a:rPr lang="en-US" sz="700" b="1" i="0" u="none" strike="noStrike" dirty="0">
                          <a:solidFill>
                            <a:srgbClr val="000000"/>
                          </a:solidFill>
                          <a:effectLst/>
                          <a:latin typeface="Century Gothic" panose="020B0502020202020204" pitchFamily="34" charset="0"/>
                        </a:rPr>
                        <a:t>Task Name:</a:t>
                      </a:r>
                      <a:r>
                        <a:rPr lang="en-US" sz="700" b="0" i="0" u="none" strike="noStrike" dirty="0">
                          <a:solidFill>
                            <a:srgbClr val="000000"/>
                          </a:solidFill>
                          <a:effectLst/>
                          <a:latin typeface="Century Gothic" panose="020B0502020202020204" pitchFamily="34" charset="0"/>
                        </a:rPr>
                        <a:t> Brief Description.</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495675131"/>
                  </a:ext>
                </a:extLst>
              </a:tr>
              <a:tr h="882371">
                <a:tc vMerge="1">
                  <a:txBody>
                    <a:bodyPr/>
                    <a:lstStyle/>
                    <a:p>
                      <a:endParaRPr lang="en-US"/>
                    </a:p>
                  </a:txBody>
                  <a:tcPr/>
                </a:tc>
                <a:tc>
                  <a:txBody>
                    <a:bodyPr/>
                    <a:lstStyle/>
                    <a:p>
                      <a:pPr algn="l" fontAlgn="ctr"/>
                      <a:r>
                        <a:rPr lang="en-US" sz="700" b="1" i="0" u="none" strike="noStrike" dirty="0">
                          <a:solidFill>
                            <a:srgbClr val="000000"/>
                          </a:solidFill>
                          <a:effectLst/>
                          <a:latin typeface="Century Gothic" panose="020B0502020202020204" pitchFamily="34" charset="0"/>
                        </a:rPr>
                        <a:t>Task Name:</a:t>
                      </a:r>
                      <a:r>
                        <a:rPr lang="en-US" sz="700" b="0" i="0" u="none" strike="noStrike" dirty="0">
                          <a:solidFill>
                            <a:srgbClr val="000000"/>
                          </a:solidFill>
                          <a:effectLst/>
                          <a:latin typeface="Century Gothic" panose="020B0502020202020204" pitchFamily="34" charset="0"/>
                        </a:rPr>
                        <a:t> Brief Description.</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732053635"/>
                  </a:ext>
                </a:extLst>
              </a:tr>
              <a:tr h="1430355">
                <a:tc vMerge="1">
                  <a:txBody>
                    <a:bodyPr/>
                    <a:lstStyle/>
                    <a:p>
                      <a:endParaRPr lang="en-US"/>
                    </a:p>
                  </a:txBody>
                  <a:tcPr/>
                </a:tc>
                <a:tc>
                  <a:txBody>
                    <a:bodyPr/>
                    <a:lstStyle/>
                    <a:p>
                      <a:pPr algn="l" fontAlgn="ctr"/>
                      <a:r>
                        <a:rPr lang="en-US" sz="700" b="1" i="0" u="none" strike="noStrike" dirty="0">
                          <a:solidFill>
                            <a:srgbClr val="000000"/>
                          </a:solidFill>
                          <a:effectLst/>
                          <a:latin typeface="Century Gothic" panose="020B0502020202020204" pitchFamily="34" charset="0"/>
                        </a:rPr>
                        <a:t>Task Name:</a:t>
                      </a:r>
                      <a:r>
                        <a:rPr lang="en-US" sz="700" b="0" i="0" u="none" strike="noStrike" dirty="0">
                          <a:solidFill>
                            <a:srgbClr val="000000"/>
                          </a:solidFill>
                          <a:effectLst/>
                          <a:latin typeface="Century Gothic" panose="020B0502020202020204" pitchFamily="34" charset="0"/>
                        </a:rPr>
                        <a:t> Brief Description.</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497B0"/>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413605806"/>
                  </a:ext>
                </a:extLst>
              </a:tr>
            </a:tbl>
          </a:graphicData>
        </a:graphic>
      </p:graphicFrame>
      <p:sp>
        <p:nvSpPr>
          <p:cNvPr id="3" name="Google Shape;183;p3">
            <a:extLst>
              <a:ext uri="{FF2B5EF4-FFF2-40B4-BE49-F238E27FC236}">
                <a16:creationId xmlns:a16="http://schemas.microsoft.com/office/drawing/2014/main" id="{34442621-ACFC-567A-7C7E-9D52E6813E84}"/>
              </a:ext>
            </a:extLst>
          </p:cNvPr>
          <p:cNvSpPr txBox="1"/>
          <p:nvPr/>
        </p:nvSpPr>
        <p:spPr>
          <a:xfrm>
            <a:off x="144223" y="183530"/>
            <a:ext cx="8743745"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entury Gothic"/>
                <a:sym typeface="Century Gothic"/>
              </a:rPr>
              <a:t>Roadmap Overview: Phase 1</a:t>
            </a:r>
            <a:r>
              <a:rPr lang="en-US" sz="1800" dirty="0">
                <a:solidFill>
                  <a:schemeClr val="dk1"/>
                </a:solidFill>
                <a:latin typeface="Century Gothic"/>
                <a:ea typeface="Century Gothic"/>
                <a:cs typeface="Century Gothic"/>
                <a:sym typeface="Century Gothic"/>
              </a:rPr>
              <a:t> </a:t>
            </a:r>
            <a:endParaRPr dirty="0"/>
          </a:p>
        </p:txBody>
      </p:sp>
    </p:spTree>
    <p:extLst>
      <p:ext uri="{BB962C8B-B14F-4D97-AF65-F5344CB8AC3E}">
        <p14:creationId xmlns:p14="http://schemas.microsoft.com/office/powerpoint/2010/main" val="3830438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2CD7B6E-3D50-DCA8-1EDE-C768E15F3D62}"/>
              </a:ext>
            </a:extLst>
          </p:cNvPr>
          <p:cNvGraphicFramePr>
            <a:graphicFrameLocks noGrp="1"/>
          </p:cNvGraphicFramePr>
          <p:nvPr>
            <p:extLst>
              <p:ext uri="{D42A27DB-BD31-4B8C-83A1-F6EECF244321}">
                <p14:modId xmlns:p14="http://schemas.microsoft.com/office/powerpoint/2010/main" val="317452751"/>
              </p:ext>
            </p:extLst>
          </p:nvPr>
        </p:nvGraphicFramePr>
        <p:xfrm>
          <a:off x="144223" y="639512"/>
          <a:ext cx="11903553" cy="6108760"/>
        </p:xfrm>
        <a:graphic>
          <a:graphicData uri="http://schemas.openxmlformats.org/drawingml/2006/table">
            <a:tbl>
              <a:tblPr/>
              <a:tblGrid>
                <a:gridCol w="1004381">
                  <a:extLst>
                    <a:ext uri="{9D8B030D-6E8A-4147-A177-3AD203B41FA5}">
                      <a16:colId xmlns:a16="http://schemas.microsoft.com/office/drawing/2014/main" val="947410094"/>
                    </a:ext>
                  </a:extLst>
                </a:gridCol>
                <a:gridCol w="1015132">
                  <a:extLst>
                    <a:ext uri="{9D8B030D-6E8A-4147-A177-3AD203B41FA5}">
                      <a16:colId xmlns:a16="http://schemas.microsoft.com/office/drawing/2014/main" val="97451775"/>
                    </a:ext>
                  </a:extLst>
                </a:gridCol>
                <a:gridCol w="164734">
                  <a:extLst>
                    <a:ext uri="{9D8B030D-6E8A-4147-A177-3AD203B41FA5}">
                      <a16:colId xmlns:a16="http://schemas.microsoft.com/office/drawing/2014/main" val="2260595572"/>
                    </a:ext>
                  </a:extLst>
                </a:gridCol>
                <a:gridCol w="164734">
                  <a:extLst>
                    <a:ext uri="{9D8B030D-6E8A-4147-A177-3AD203B41FA5}">
                      <a16:colId xmlns:a16="http://schemas.microsoft.com/office/drawing/2014/main" val="3257284900"/>
                    </a:ext>
                  </a:extLst>
                </a:gridCol>
                <a:gridCol w="164734">
                  <a:extLst>
                    <a:ext uri="{9D8B030D-6E8A-4147-A177-3AD203B41FA5}">
                      <a16:colId xmlns:a16="http://schemas.microsoft.com/office/drawing/2014/main" val="2606376268"/>
                    </a:ext>
                  </a:extLst>
                </a:gridCol>
                <a:gridCol w="164734">
                  <a:extLst>
                    <a:ext uri="{9D8B030D-6E8A-4147-A177-3AD203B41FA5}">
                      <a16:colId xmlns:a16="http://schemas.microsoft.com/office/drawing/2014/main" val="504387493"/>
                    </a:ext>
                  </a:extLst>
                </a:gridCol>
                <a:gridCol w="164734">
                  <a:extLst>
                    <a:ext uri="{9D8B030D-6E8A-4147-A177-3AD203B41FA5}">
                      <a16:colId xmlns:a16="http://schemas.microsoft.com/office/drawing/2014/main" val="2611003233"/>
                    </a:ext>
                  </a:extLst>
                </a:gridCol>
                <a:gridCol w="164734">
                  <a:extLst>
                    <a:ext uri="{9D8B030D-6E8A-4147-A177-3AD203B41FA5}">
                      <a16:colId xmlns:a16="http://schemas.microsoft.com/office/drawing/2014/main" val="3586645062"/>
                    </a:ext>
                  </a:extLst>
                </a:gridCol>
                <a:gridCol w="164734">
                  <a:extLst>
                    <a:ext uri="{9D8B030D-6E8A-4147-A177-3AD203B41FA5}">
                      <a16:colId xmlns:a16="http://schemas.microsoft.com/office/drawing/2014/main" val="2186730975"/>
                    </a:ext>
                  </a:extLst>
                </a:gridCol>
                <a:gridCol w="164734">
                  <a:extLst>
                    <a:ext uri="{9D8B030D-6E8A-4147-A177-3AD203B41FA5}">
                      <a16:colId xmlns:a16="http://schemas.microsoft.com/office/drawing/2014/main" val="496667355"/>
                    </a:ext>
                  </a:extLst>
                </a:gridCol>
                <a:gridCol w="164734">
                  <a:extLst>
                    <a:ext uri="{9D8B030D-6E8A-4147-A177-3AD203B41FA5}">
                      <a16:colId xmlns:a16="http://schemas.microsoft.com/office/drawing/2014/main" val="729372112"/>
                    </a:ext>
                  </a:extLst>
                </a:gridCol>
                <a:gridCol w="164734">
                  <a:extLst>
                    <a:ext uri="{9D8B030D-6E8A-4147-A177-3AD203B41FA5}">
                      <a16:colId xmlns:a16="http://schemas.microsoft.com/office/drawing/2014/main" val="1584610781"/>
                    </a:ext>
                  </a:extLst>
                </a:gridCol>
                <a:gridCol w="164734">
                  <a:extLst>
                    <a:ext uri="{9D8B030D-6E8A-4147-A177-3AD203B41FA5}">
                      <a16:colId xmlns:a16="http://schemas.microsoft.com/office/drawing/2014/main" val="3914156991"/>
                    </a:ext>
                  </a:extLst>
                </a:gridCol>
                <a:gridCol w="164734">
                  <a:extLst>
                    <a:ext uri="{9D8B030D-6E8A-4147-A177-3AD203B41FA5}">
                      <a16:colId xmlns:a16="http://schemas.microsoft.com/office/drawing/2014/main" val="4031905500"/>
                    </a:ext>
                  </a:extLst>
                </a:gridCol>
                <a:gridCol w="164734">
                  <a:extLst>
                    <a:ext uri="{9D8B030D-6E8A-4147-A177-3AD203B41FA5}">
                      <a16:colId xmlns:a16="http://schemas.microsoft.com/office/drawing/2014/main" val="1103297130"/>
                    </a:ext>
                  </a:extLst>
                </a:gridCol>
                <a:gridCol w="164734">
                  <a:extLst>
                    <a:ext uri="{9D8B030D-6E8A-4147-A177-3AD203B41FA5}">
                      <a16:colId xmlns:a16="http://schemas.microsoft.com/office/drawing/2014/main" val="2970720013"/>
                    </a:ext>
                  </a:extLst>
                </a:gridCol>
                <a:gridCol w="164734">
                  <a:extLst>
                    <a:ext uri="{9D8B030D-6E8A-4147-A177-3AD203B41FA5}">
                      <a16:colId xmlns:a16="http://schemas.microsoft.com/office/drawing/2014/main" val="899878743"/>
                    </a:ext>
                  </a:extLst>
                </a:gridCol>
                <a:gridCol w="164734">
                  <a:extLst>
                    <a:ext uri="{9D8B030D-6E8A-4147-A177-3AD203B41FA5}">
                      <a16:colId xmlns:a16="http://schemas.microsoft.com/office/drawing/2014/main" val="2389891819"/>
                    </a:ext>
                  </a:extLst>
                </a:gridCol>
                <a:gridCol w="164734">
                  <a:extLst>
                    <a:ext uri="{9D8B030D-6E8A-4147-A177-3AD203B41FA5}">
                      <a16:colId xmlns:a16="http://schemas.microsoft.com/office/drawing/2014/main" val="1634972048"/>
                    </a:ext>
                  </a:extLst>
                </a:gridCol>
                <a:gridCol w="164734">
                  <a:extLst>
                    <a:ext uri="{9D8B030D-6E8A-4147-A177-3AD203B41FA5}">
                      <a16:colId xmlns:a16="http://schemas.microsoft.com/office/drawing/2014/main" val="3458183421"/>
                    </a:ext>
                  </a:extLst>
                </a:gridCol>
                <a:gridCol w="164734">
                  <a:extLst>
                    <a:ext uri="{9D8B030D-6E8A-4147-A177-3AD203B41FA5}">
                      <a16:colId xmlns:a16="http://schemas.microsoft.com/office/drawing/2014/main" val="963358787"/>
                    </a:ext>
                  </a:extLst>
                </a:gridCol>
                <a:gridCol w="164734">
                  <a:extLst>
                    <a:ext uri="{9D8B030D-6E8A-4147-A177-3AD203B41FA5}">
                      <a16:colId xmlns:a16="http://schemas.microsoft.com/office/drawing/2014/main" val="2712683250"/>
                    </a:ext>
                  </a:extLst>
                </a:gridCol>
                <a:gridCol w="164734">
                  <a:extLst>
                    <a:ext uri="{9D8B030D-6E8A-4147-A177-3AD203B41FA5}">
                      <a16:colId xmlns:a16="http://schemas.microsoft.com/office/drawing/2014/main" val="1132862406"/>
                    </a:ext>
                  </a:extLst>
                </a:gridCol>
                <a:gridCol w="164734">
                  <a:extLst>
                    <a:ext uri="{9D8B030D-6E8A-4147-A177-3AD203B41FA5}">
                      <a16:colId xmlns:a16="http://schemas.microsoft.com/office/drawing/2014/main" val="547247432"/>
                    </a:ext>
                  </a:extLst>
                </a:gridCol>
                <a:gridCol w="164734">
                  <a:extLst>
                    <a:ext uri="{9D8B030D-6E8A-4147-A177-3AD203B41FA5}">
                      <a16:colId xmlns:a16="http://schemas.microsoft.com/office/drawing/2014/main" val="3497483317"/>
                    </a:ext>
                  </a:extLst>
                </a:gridCol>
                <a:gridCol w="164734">
                  <a:extLst>
                    <a:ext uri="{9D8B030D-6E8A-4147-A177-3AD203B41FA5}">
                      <a16:colId xmlns:a16="http://schemas.microsoft.com/office/drawing/2014/main" val="3075690393"/>
                    </a:ext>
                  </a:extLst>
                </a:gridCol>
                <a:gridCol w="164734">
                  <a:extLst>
                    <a:ext uri="{9D8B030D-6E8A-4147-A177-3AD203B41FA5}">
                      <a16:colId xmlns:a16="http://schemas.microsoft.com/office/drawing/2014/main" val="3699346220"/>
                    </a:ext>
                  </a:extLst>
                </a:gridCol>
                <a:gridCol w="164734">
                  <a:extLst>
                    <a:ext uri="{9D8B030D-6E8A-4147-A177-3AD203B41FA5}">
                      <a16:colId xmlns:a16="http://schemas.microsoft.com/office/drawing/2014/main" val="3864439275"/>
                    </a:ext>
                  </a:extLst>
                </a:gridCol>
                <a:gridCol w="164734">
                  <a:extLst>
                    <a:ext uri="{9D8B030D-6E8A-4147-A177-3AD203B41FA5}">
                      <a16:colId xmlns:a16="http://schemas.microsoft.com/office/drawing/2014/main" val="2478378231"/>
                    </a:ext>
                  </a:extLst>
                </a:gridCol>
                <a:gridCol w="164734">
                  <a:extLst>
                    <a:ext uri="{9D8B030D-6E8A-4147-A177-3AD203B41FA5}">
                      <a16:colId xmlns:a16="http://schemas.microsoft.com/office/drawing/2014/main" val="3847699833"/>
                    </a:ext>
                  </a:extLst>
                </a:gridCol>
                <a:gridCol w="164734">
                  <a:extLst>
                    <a:ext uri="{9D8B030D-6E8A-4147-A177-3AD203B41FA5}">
                      <a16:colId xmlns:a16="http://schemas.microsoft.com/office/drawing/2014/main" val="1940149061"/>
                    </a:ext>
                  </a:extLst>
                </a:gridCol>
                <a:gridCol w="164734">
                  <a:extLst>
                    <a:ext uri="{9D8B030D-6E8A-4147-A177-3AD203B41FA5}">
                      <a16:colId xmlns:a16="http://schemas.microsoft.com/office/drawing/2014/main" val="2202183256"/>
                    </a:ext>
                  </a:extLst>
                </a:gridCol>
                <a:gridCol w="164734">
                  <a:extLst>
                    <a:ext uri="{9D8B030D-6E8A-4147-A177-3AD203B41FA5}">
                      <a16:colId xmlns:a16="http://schemas.microsoft.com/office/drawing/2014/main" val="3684041625"/>
                    </a:ext>
                  </a:extLst>
                </a:gridCol>
                <a:gridCol w="164734">
                  <a:extLst>
                    <a:ext uri="{9D8B030D-6E8A-4147-A177-3AD203B41FA5}">
                      <a16:colId xmlns:a16="http://schemas.microsoft.com/office/drawing/2014/main" val="2737106528"/>
                    </a:ext>
                  </a:extLst>
                </a:gridCol>
                <a:gridCol w="164734">
                  <a:extLst>
                    <a:ext uri="{9D8B030D-6E8A-4147-A177-3AD203B41FA5}">
                      <a16:colId xmlns:a16="http://schemas.microsoft.com/office/drawing/2014/main" val="147045087"/>
                    </a:ext>
                  </a:extLst>
                </a:gridCol>
                <a:gridCol w="164734">
                  <a:extLst>
                    <a:ext uri="{9D8B030D-6E8A-4147-A177-3AD203B41FA5}">
                      <a16:colId xmlns:a16="http://schemas.microsoft.com/office/drawing/2014/main" val="2997372964"/>
                    </a:ext>
                  </a:extLst>
                </a:gridCol>
                <a:gridCol w="164734">
                  <a:extLst>
                    <a:ext uri="{9D8B030D-6E8A-4147-A177-3AD203B41FA5}">
                      <a16:colId xmlns:a16="http://schemas.microsoft.com/office/drawing/2014/main" val="4289191803"/>
                    </a:ext>
                  </a:extLst>
                </a:gridCol>
                <a:gridCol w="164734">
                  <a:extLst>
                    <a:ext uri="{9D8B030D-6E8A-4147-A177-3AD203B41FA5}">
                      <a16:colId xmlns:a16="http://schemas.microsoft.com/office/drawing/2014/main" val="2236051328"/>
                    </a:ext>
                  </a:extLst>
                </a:gridCol>
                <a:gridCol w="164734">
                  <a:extLst>
                    <a:ext uri="{9D8B030D-6E8A-4147-A177-3AD203B41FA5}">
                      <a16:colId xmlns:a16="http://schemas.microsoft.com/office/drawing/2014/main" val="1861631427"/>
                    </a:ext>
                  </a:extLst>
                </a:gridCol>
                <a:gridCol w="164734">
                  <a:extLst>
                    <a:ext uri="{9D8B030D-6E8A-4147-A177-3AD203B41FA5}">
                      <a16:colId xmlns:a16="http://schemas.microsoft.com/office/drawing/2014/main" val="2937064980"/>
                    </a:ext>
                  </a:extLst>
                </a:gridCol>
                <a:gridCol w="164734">
                  <a:extLst>
                    <a:ext uri="{9D8B030D-6E8A-4147-A177-3AD203B41FA5}">
                      <a16:colId xmlns:a16="http://schemas.microsoft.com/office/drawing/2014/main" val="3660143065"/>
                    </a:ext>
                  </a:extLst>
                </a:gridCol>
                <a:gridCol w="164734">
                  <a:extLst>
                    <a:ext uri="{9D8B030D-6E8A-4147-A177-3AD203B41FA5}">
                      <a16:colId xmlns:a16="http://schemas.microsoft.com/office/drawing/2014/main" val="583659570"/>
                    </a:ext>
                  </a:extLst>
                </a:gridCol>
                <a:gridCol w="164734">
                  <a:extLst>
                    <a:ext uri="{9D8B030D-6E8A-4147-A177-3AD203B41FA5}">
                      <a16:colId xmlns:a16="http://schemas.microsoft.com/office/drawing/2014/main" val="1110374898"/>
                    </a:ext>
                  </a:extLst>
                </a:gridCol>
                <a:gridCol w="164734">
                  <a:extLst>
                    <a:ext uri="{9D8B030D-6E8A-4147-A177-3AD203B41FA5}">
                      <a16:colId xmlns:a16="http://schemas.microsoft.com/office/drawing/2014/main" val="3935252908"/>
                    </a:ext>
                  </a:extLst>
                </a:gridCol>
                <a:gridCol w="164734">
                  <a:extLst>
                    <a:ext uri="{9D8B030D-6E8A-4147-A177-3AD203B41FA5}">
                      <a16:colId xmlns:a16="http://schemas.microsoft.com/office/drawing/2014/main" val="774336854"/>
                    </a:ext>
                  </a:extLst>
                </a:gridCol>
                <a:gridCol w="164734">
                  <a:extLst>
                    <a:ext uri="{9D8B030D-6E8A-4147-A177-3AD203B41FA5}">
                      <a16:colId xmlns:a16="http://schemas.microsoft.com/office/drawing/2014/main" val="3647932490"/>
                    </a:ext>
                  </a:extLst>
                </a:gridCol>
                <a:gridCol w="164734">
                  <a:extLst>
                    <a:ext uri="{9D8B030D-6E8A-4147-A177-3AD203B41FA5}">
                      <a16:colId xmlns:a16="http://schemas.microsoft.com/office/drawing/2014/main" val="1377285121"/>
                    </a:ext>
                  </a:extLst>
                </a:gridCol>
                <a:gridCol w="164734">
                  <a:extLst>
                    <a:ext uri="{9D8B030D-6E8A-4147-A177-3AD203B41FA5}">
                      <a16:colId xmlns:a16="http://schemas.microsoft.com/office/drawing/2014/main" val="1853341705"/>
                    </a:ext>
                  </a:extLst>
                </a:gridCol>
                <a:gridCol w="164734">
                  <a:extLst>
                    <a:ext uri="{9D8B030D-6E8A-4147-A177-3AD203B41FA5}">
                      <a16:colId xmlns:a16="http://schemas.microsoft.com/office/drawing/2014/main" val="3045863920"/>
                    </a:ext>
                  </a:extLst>
                </a:gridCol>
                <a:gridCol w="164734">
                  <a:extLst>
                    <a:ext uri="{9D8B030D-6E8A-4147-A177-3AD203B41FA5}">
                      <a16:colId xmlns:a16="http://schemas.microsoft.com/office/drawing/2014/main" val="1213515492"/>
                    </a:ext>
                  </a:extLst>
                </a:gridCol>
                <a:gridCol w="164734">
                  <a:extLst>
                    <a:ext uri="{9D8B030D-6E8A-4147-A177-3AD203B41FA5}">
                      <a16:colId xmlns:a16="http://schemas.microsoft.com/office/drawing/2014/main" val="219982407"/>
                    </a:ext>
                  </a:extLst>
                </a:gridCol>
                <a:gridCol w="164734">
                  <a:extLst>
                    <a:ext uri="{9D8B030D-6E8A-4147-A177-3AD203B41FA5}">
                      <a16:colId xmlns:a16="http://schemas.microsoft.com/office/drawing/2014/main" val="3557700851"/>
                    </a:ext>
                  </a:extLst>
                </a:gridCol>
                <a:gridCol w="164734">
                  <a:extLst>
                    <a:ext uri="{9D8B030D-6E8A-4147-A177-3AD203B41FA5}">
                      <a16:colId xmlns:a16="http://schemas.microsoft.com/office/drawing/2014/main" val="247396075"/>
                    </a:ext>
                  </a:extLst>
                </a:gridCol>
                <a:gridCol w="164734">
                  <a:extLst>
                    <a:ext uri="{9D8B030D-6E8A-4147-A177-3AD203B41FA5}">
                      <a16:colId xmlns:a16="http://schemas.microsoft.com/office/drawing/2014/main" val="2726424452"/>
                    </a:ext>
                  </a:extLst>
                </a:gridCol>
                <a:gridCol w="164734">
                  <a:extLst>
                    <a:ext uri="{9D8B030D-6E8A-4147-A177-3AD203B41FA5}">
                      <a16:colId xmlns:a16="http://schemas.microsoft.com/office/drawing/2014/main" val="4054450600"/>
                    </a:ext>
                  </a:extLst>
                </a:gridCol>
                <a:gridCol w="164734">
                  <a:extLst>
                    <a:ext uri="{9D8B030D-6E8A-4147-A177-3AD203B41FA5}">
                      <a16:colId xmlns:a16="http://schemas.microsoft.com/office/drawing/2014/main" val="3635089308"/>
                    </a:ext>
                  </a:extLst>
                </a:gridCol>
                <a:gridCol w="164734">
                  <a:extLst>
                    <a:ext uri="{9D8B030D-6E8A-4147-A177-3AD203B41FA5}">
                      <a16:colId xmlns:a16="http://schemas.microsoft.com/office/drawing/2014/main" val="2365214608"/>
                    </a:ext>
                  </a:extLst>
                </a:gridCol>
                <a:gridCol w="164734">
                  <a:extLst>
                    <a:ext uri="{9D8B030D-6E8A-4147-A177-3AD203B41FA5}">
                      <a16:colId xmlns:a16="http://schemas.microsoft.com/office/drawing/2014/main" val="4186176103"/>
                    </a:ext>
                  </a:extLst>
                </a:gridCol>
                <a:gridCol w="164734">
                  <a:extLst>
                    <a:ext uri="{9D8B030D-6E8A-4147-A177-3AD203B41FA5}">
                      <a16:colId xmlns:a16="http://schemas.microsoft.com/office/drawing/2014/main" val="3822211437"/>
                    </a:ext>
                  </a:extLst>
                </a:gridCol>
                <a:gridCol w="164734">
                  <a:extLst>
                    <a:ext uri="{9D8B030D-6E8A-4147-A177-3AD203B41FA5}">
                      <a16:colId xmlns:a16="http://schemas.microsoft.com/office/drawing/2014/main" val="1924563910"/>
                    </a:ext>
                  </a:extLst>
                </a:gridCol>
                <a:gridCol w="164734">
                  <a:extLst>
                    <a:ext uri="{9D8B030D-6E8A-4147-A177-3AD203B41FA5}">
                      <a16:colId xmlns:a16="http://schemas.microsoft.com/office/drawing/2014/main" val="634224954"/>
                    </a:ext>
                  </a:extLst>
                </a:gridCol>
                <a:gridCol w="164734">
                  <a:extLst>
                    <a:ext uri="{9D8B030D-6E8A-4147-A177-3AD203B41FA5}">
                      <a16:colId xmlns:a16="http://schemas.microsoft.com/office/drawing/2014/main" val="1253845647"/>
                    </a:ext>
                  </a:extLst>
                </a:gridCol>
              </a:tblGrid>
              <a:tr h="304585">
                <a:tc>
                  <a:txBody>
                    <a:bodyPr/>
                    <a:lstStyle/>
                    <a:p>
                      <a:pPr algn="l" fontAlgn="b"/>
                      <a:endParaRPr lang="en-US" sz="600" b="0" i="0" u="none" strike="noStrike" dirty="0">
                        <a:solidFill>
                          <a:srgbClr val="000000"/>
                        </a:solidFill>
                        <a:effectLst/>
                        <a:latin typeface="Century Gothic" panose="020B0502020202020204" pitchFamily="34" charset="0"/>
                      </a:endParaRPr>
                    </a:p>
                  </a:txBody>
                  <a:tcPr marL="5447" marR="5447" marT="5447" marB="0" anchor="b">
                    <a:lnL>
                      <a:noFill/>
                    </a:lnL>
                    <a:lnR>
                      <a:noFill/>
                    </a:lnR>
                    <a:lnT>
                      <a:noFill/>
                    </a:lnT>
                    <a:lnB w="6350" cap="flat" cmpd="sng" algn="ctr">
                      <a:solidFill>
                        <a:srgbClr val="BFBFBF"/>
                      </a:solidFill>
                      <a:prstDash val="solid"/>
                      <a:round/>
                      <a:headEnd type="none" w="med" len="med"/>
                      <a:tailEnd type="none" w="med" len="med"/>
                    </a:lnB>
                    <a:noFill/>
                  </a:tcPr>
                </a:tc>
                <a:tc>
                  <a:txBody>
                    <a:bodyPr/>
                    <a:lstStyle/>
                    <a:p>
                      <a:pPr algn="l" fontAlgn="ctr"/>
                      <a:endParaRPr lang="en-US" sz="600" b="1" i="0" u="none" strike="noStrike" dirty="0">
                        <a:solidFill>
                          <a:srgbClr val="305496"/>
                        </a:solidFill>
                        <a:effectLst/>
                        <a:latin typeface="Century Gothic" panose="020B0502020202020204" pitchFamily="34" charset="0"/>
                      </a:endParaRPr>
                    </a:p>
                  </a:txBody>
                  <a:tcPr marL="5447" marR="5447" marT="5447" marB="0" anchor="ctr">
                    <a:lnL>
                      <a:noFill/>
                    </a:lnL>
                    <a:lnR w="1270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noFill/>
                  </a:tcPr>
                </a:tc>
                <a:tc gridSpan="15">
                  <a:txBody>
                    <a:bodyPr/>
                    <a:lstStyle/>
                    <a:p>
                      <a:pPr algn="ctr" fontAlgn="ctr"/>
                      <a:r>
                        <a:rPr lang="en-US" sz="1200" b="0" i="0" u="none" strike="noStrike" dirty="0">
                          <a:solidFill>
                            <a:srgbClr val="FFFFFF"/>
                          </a:solidFill>
                          <a:effectLst/>
                          <a:latin typeface="Century Gothic" panose="020B0502020202020204" pitchFamily="34" charset="0"/>
                        </a:rPr>
                        <a:t>QUARTER 1</a:t>
                      </a:r>
                    </a:p>
                  </a:txBody>
                  <a:tcPr marL="5447" marR="5447" marT="544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222B3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5">
                  <a:txBody>
                    <a:bodyPr/>
                    <a:lstStyle/>
                    <a:p>
                      <a:pPr algn="ctr" fontAlgn="ctr"/>
                      <a:r>
                        <a:rPr lang="en-US" sz="1200" b="0" i="0" u="none" strike="noStrike" dirty="0">
                          <a:solidFill>
                            <a:srgbClr val="FFFFFF"/>
                          </a:solidFill>
                          <a:effectLst/>
                          <a:latin typeface="Century Gothic" panose="020B0502020202020204" pitchFamily="34" charset="0"/>
                        </a:rPr>
                        <a:t>QUARTER 2</a:t>
                      </a:r>
                    </a:p>
                  </a:txBody>
                  <a:tcPr marL="5447" marR="5447" marT="544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37562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5">
                  <a:txBody>
                    <a:bodyPr/>
                    <a:lstStyle/>
                    <a:p>
                      <a:pPr algn="ctr" fontAlgn="ctr"/>
                      <a:r>
                        <a:rPr lang="en-US" sz="1200" b="0" i="0" u="none" strike="noStrike" dirty="0">
                          <a:solidFill>
                            <a:srgbClr val="FFFFFF"/>
                          </a:solidFill>
                          <a:effectLst/>
                          <a:latin typeface="Century Gothic" panose="020B0502020202020204" pitchFamily="34" charset="0"/>
                        </a:rPr>
                        <a:t>QUARTER 3</a:t>
                      </a:r>
                    </a:p>
                  </a:txBody>
                  <a:tcPr marL="5447" marR="5447" marT="544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52525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5">
                  <a:txBody>
                    <a:bodyPr/>
                    <a:lstStyle/>
                    <a:p>
                      <a:pPr algn="ctr" fontAlgn="ctr"/>
                      <a:r>
                        <a:rPr lang="en-US" sz="1200" b="0" i="0" u="none" strike="noStrike" dirty="0">
                          <a:solidFill>
                            <a:srgbClr val="FFFFFF"/>
                          </a:solidFill>
                          <a:effectLst/>
                          <a:latin typeface="Century Gothic" panose="020B0502020202020204" pitchFamily="34" charset="0"/>
                        </a:rPr>
                        <a:t>QUARTER 4</a:t>
                      </a:r>
                    </a:p>
                  </a:txBody>
                  <a:tcPr marL="5447" marR="5447" marT="544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6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711360"/>
                  </a:ext>
                </a:extLst>
              </a:tr>
              <a:tr h="304585">
                <a:tc>
                  <a:txBody>
                    <a:bodyPr/>
                    <a:lstStyle/>
                    <a:p>
                      <a:pPr algn="l" fontAlgn="ctr"/>
                      <a:r>
                        <a:rPr lang="en-US" sz="1000" b="1" i="0" u="none" strike="noStrike" dirty="0">
                          <a:solidFill>
                            <a:srgbClr val="000000"/>
                          </a:solidFill>
                          <a:effectLst/>
                          <a:latin typeface="Century Gothic" panose="020B0502020202020204" pitchFamily="34" charset="0"/>
                        </a:rPr>
                        <a:t>PHASE 2</a:t>
                      </a:r>
                    </a:p>
                  </a:txBody>
                  <a:tcPr marL="49020" marR="5447" marT="5447"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l" fontAlgn="ctr"/>
                      <a:r>
                        <a:rPr lang="en-US" sz="1000" b="1" i="0" u="none" strike="noStrike" dirty="0">
                          <a:solidFill>
                            <a:srgbClr val="000000"/>
                          </a:solidFill>
                          <a:effectLst/>
                          <a:latin typeface="Century Gothic" panose="020B0502020202020204" pitchFamily="34" charset="0"/>
                        </a:rPr>
                        <a:t>TASKS</a:t>
                      </a:r>
                    </a:p>
                  </a:txBody>
                  <a:tcPr marL="49020" marR="5447" marT="5447"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gridSpan="5">
                  <a:txBody>
                    <a:bodyPr/>
                    <a:lstStyle/>
                    <a:p>
                      <a:pPr algn="ctr" fontAlgn="ctr"/>
                      <a:r>
                        <a:rPr lang="en-US" sz="1000" b="1" i="0" u="none" strike="noStrike" dirty="0">
                          <a:solidFill>
                            <a:srgbClr val="FFFFFF"/>
                          </a:solidFill>
                          <a:effectLst/>
                          <a:latin typeface="Century Gothic" panose="020B0502020202020204" pitchFamily="34" charset="0"/>
                        </a:rPr>
                        <a:t>JAN</a:t>
                      </a:r>
                    </a:p>
                  </a:txBody>
                  <a:tcPr marL="5447" marR="5447" marT="544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44546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FEB</a:t>
                      </a:r>
                    </a:p>
                  </a:txBody>
                  <a:tcPr marL="5447" marR="5447" marT="544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44546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MAR</a:t>
                      </a:r>
                    </a:p>
                  </a:txBody>
                  <a:tcPr marL="5447" marR="5447" marT="544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44546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APR</a:t>
                      </a:r>
                    </a:p>
                  </a:txBody>
                  <a:tcPr marL="5447"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4823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MAY</a:t>
                      </a:r>
                    </a:p>
                  </a:txBody>
                  <a:tcPr marL="5447" marR="5447" marT="544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4823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JUN</a:t>
                      </a:r>
                    </a:p>
                  </a:txBody>
                  <a:tcPr marL="5447" marR="5447" marT="544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4823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JUL</a:t>
                      </a:r>
                    </a:p>
                  </a:txBody>
                  <a:tcPr marL="5447"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AUG</a:t>
                      </a:r>
                    </a:p>
                  </a:txBody>
                  <a:tcPr marL="5447" marR="5447" marT="544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SEP</a:t>
                      </a:r>
                    </a:p>
                  </a:txBody>
                  <a:tcPr marL="5447" marR="5447" marT="544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OCT</a:t>
                      </a:r>
                    </a:p>
                  </a:txBody>
                  <a:tcPr marL="5447"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NOV</a:t>
                      </a:r>
                    </a:p>
                  </a:txBody>
                  <a:tcPr marL="5447" marR="5447" marT="544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DEC</a:t>
                      </a:r>
                    </a:p>
                  </a:txBody>
                  <a:tcPr marL="5447" marR="5447" marT="5447" marB="0" anchor="ctr">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94547355"/>
                  </a:ext>
                </a:extLst>
              </a:tr>
              <a:tr h="1209351">
                <a:tc rowSpan="5">
                  <a:txBody>
                    <a:bodyPr/>
                    <a:lstStyle/>
                    <a:p>
                      <a:pPr algn="ctr" fontAlgn="ctr"/>
                      <a:r>
                        <a:rPr lang="en-US" sz="1000" b="0" i="0" u="none" strike="noStrike" dirty="0">
                          <a:solidFill>
                            <a:srgbClr val="000000"/>
                          </a:solidFill>
                          <a:effectLst/>
                          <a:latin typeface="Century Gothic" panose="020B0502020202020204" pitchFamily="34" charset="0"/>
                        </a:rPr>
                        <a:t>2. Phase 2 Name</a:t>
                      </a:r>
                    </a:p>
                  </a:txBody>
                  <a:tcPr marL="5447" marR="5447" marT="544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700" b="1" i="0" u="none" strike="noStrike" dirty="0">
                          <a:solidFill>
                            <a:srgbClr val="000000"/>
                          </a:solidFill>
                          <a:effectLst/>
                          <a:latin typeface="Century Gothic" panose="020B0502020202020204" pitchFamily="34" charset="0"/>
                        </a:rPr>
                        <a:t>Task Name:</a:t>
                      </a:r>
                      <a:r>
                        <a:rPr lang="en-US" sz="700" b="0" i="0" u="none" strike="noStrike" dirty="0">
                          <a:solidFill>
                            <a:srgbClr val="000000"/>
                          </a:solidFill>
                          <a:effectLst/>
                          <a:latin typeface="Century Gothic" panose="020B0502020202020204" pitchFamily="34" charset="0"/>
                        </a:rPr>
                        <a:t> Brief Description.</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2045280902"/>
                  </a:ext>
                </a:extLst>
              </a:tr>
              <a:tr h="881052">
                <a:tc vMerge="1">
                  <a:txBody>
                    <a:bodyPr/>
                    <a:lstStyle/>
                    <a:p>
                      <a:endParaRPr lang="en-US"/>
                    </a:p>
                  </a:txBody>
                  <a:tcPr/>
                </a:tc>
                <a:tc>
                  <a:txBody>
                    <a:bodyPr/>
                    <a:lstStyle/>
                    <a:p>
                      <a:pPr algn="l" fontAlgn="ctr"/>
                      <a:r>
                        <a:rPr lang="en-US" sz="700" b="1" i="0" u="none" strike="noStrike" dirty="0">
                          <a:solidFill>
                            <a:srgbClr val="000000"/>
                          </a:solidFill>
                          <a:effectLst/>
                          <a:latin typeface="Century Gothic" panose="020B0502020202020204" pitchFamily="34" charset="0"/>
                        </a:rPr>
                        <a:t>Task Name:</a:t>
                      </a:r>
                      <a:r>
                        <a:rPr lang="en-US" sz="700" b="0" i="0" u="none" strike="noStrike" dirty="0">
                          <a:solidFill>
                            <a:srgbClr val="000000"/>
                          </a:solidFill>
                          <a:effectLst/>
                          <a:latin typeface="Century Gothic" panose="020B0502020202020204" pitchFamily="34" charset="0"/>
                        </a:rPr>
                        <a:t> Brief Description.</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766242439"/>
                  </a:ext>
                </a:extLst>
              </a:tr>
              <a:tr h="990485">
                <a:tc vMerge="1">
                  <a:txBody>
                    <a:bodyPr/>
                    <a:lstStyle/>
                    <a:p>
                      <a:endParaRPr lang="en-US"/>
                    </a:p>
                  </a:txBody>
                  <a:tcPr/>
                </a:tc>
                <a:tc>
                  <a:txBody>
                    <a:bodyPr/>
                    <a:lstStyle/>
                    <a:p>
                      <a:pPr algn="l" fontAlgn="ctr"/>
                      <a:r>
                        <a:rPr lang="en-US" sz="700" b="1" i="0" u="none" strike="noStrike" dirty="0">
                          <a:solidFill>
                            <a:srgbClr val="000000"/>
                          </a:solidFill>
                          <a:effectLst/>
                          <a:latin typeface="Century Gothic" panose="020B0502020202020204" pitchFamily="34" charset="0"/>
                        </a:rPr>
                        <a:t>Task Name:</a:t>
                      </a:r>
                      <a:r>
                        <a:rPr lang="en-US" sz="700" b="0" i="0" u="none" strike="noStrike" dirty="0">
                          <a:solidFill>
                            <a:srgbClr val="000000"/>
                          </a:solidFill>
                          <a:effectLst/>
                          <a:latin typeface="Century Gothic" panose="020B0502020202020204" pitchFamily="34" charset="0"/>
                        </a:rPr>
                        <a:t> Brief Description.</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866199972"/>
                  </a:ext>
                </a:extLst>
              </a:tr>
              <a:tr h="1318784">
                <a:tc vMerge="1">
                  <a:txBody>
                    <a:bodyPr/>
                    <a:lstStyle/>
                    <a:p>
                      <a:endParaRPr lang="en-US"/>
                    </a:p>
                  </a:txBody>
                  <a:tcPr/>
                </a:tc>
                <a:tc>
                  <a:txBody>
                    <a:bodyPr/>
                    <a:lstStyle/>
                    <a:p>
                      <a:pPr algn="l" fontAlgn="ctr"/>
                      <a:r>
                        <a:rPr lang="en-US" sz="700" b="1" i="0" u="none" strike="noStrike" dirty="0">
                          <a:solidFill>
                            <a:srgbClr val="000000"/>
                          </a:solidFill>
                          <a:effectLst/>
                          <a:latin typeface="Century Gothic" panose="020B0502020202020204" pitchFamily="34" charset="0"/>
                        </a:rPr>
                        <a:t>Task Name:</a:t>
                      </a:r>
                      <a:r>
                        <a:rPr lang="en-US" sz="700" b="0" i="0" u="none" strike="noStrike" dirty="0">
                          <a:solidFill>
                            <a:srgbClr val="000000"/>
                          </a:solidFill>
                          <a:effectLst/>
                          <a:latin typeface="Century Gothic" panose="020B0502020202020204" pitchFamily="34" charset="0"/>
                        </a:rPr>
                        <a:t> Brief Description.</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757270753"/>
                  </a:ext>
                </a:extLst>
              </a:tr>
              <a:tr h="1099918">
                <a:tc vMerge="1">
                  <a:txBody>
                    <a:bodyPr/>
                    <a:lstStyle/>
                    <a:p>
                      <a:endParaRPr lang="en-US"/>
                    </a:p>
                  </a:txBody>
                  <a:tcPr/>
                </a:tc>
                <a:tc>
                  <a:txBody>
                    <a:bodyPr/>
                    <a:lstStyle/>
                    <a:p>
                      <a:pPr algn="l" fontAlgn="ctr"/>
                      <a:r>
                        <a:rPr lang="en-US" sz="700" b="1" i="0" u="none" strike="noStrike" dirty="0">
                          <a:solidFill>
                            <a:srgbClr val="000000"/>
                          </a:solidFill>
                          <a:effectLst/>
                          <a:latin typeface="Century Gothic" panose="020B0502020202020204" pitchFamily="34" charset="0"/>
                        </a:rPr>
                        <a:t>Task Name:</a:t>
                      </a:r>
                      <a:r>
                        <a:rPr lang="en-US" sz="700" b="0" i="0" u="none" strike="noStrike" dirty="0">
                          <a:solidFill>
                            <a:srgbClr val="000000"/>
                          </a:solidFill>
                          <a:effectLst/>
                          <a:latin typeface="Century Gothic" panose="020B0502020202020204" pitchFamily="34" charset="0"/>
                        </a:rPr>
                        <a:t> Brief Description.</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42054966"/>
                  </a:ext>
                </a:extLst>
              </a:tr>
            </a:tbl>
          </a:graphicData>
        </a:graphic>
      </p:graphicFrame>
      <p:sp>
        <p:nvSpPr>
          <p:cNvPr id="2" name="Google Shape;183;p3">
            <a:extLst>
              <a:ext uri="{FF2B5EF4-FFF2-40B4-BE49-F238E27FC236}">
                <a16:creationId xmlns:a16="http://schemas.microsoft.com/office/drawing/2014/main" id="{987DEF1E-D8B1-CA03-4E26-2338D18ED8CF}"/>
              </a:ext>
            </a:extLst>
          </p:cNvPr>
          <p:cNvSpPr txBox="1"/>
          <p:nvPr/>
        </p:nvSpPr>
        <p:spPr>
          <a:xfrm>
            <a:off x="144223" y="183530"/>
            <a:ext cx="8743745"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entury Gothic"/>
                <a:sym typeface="Century Gothic"/>
              </a:rPr>
              <a:t>Roadmap Overview: Phase 2</a:t>
            </a:r>
            <a:r>
              <a:rPr lang="en-US" sz="1800" dirty="0">
                <a:solidFill>
                  <a:schemeClr val="dk1"/>
                </a:solidFill>
                <a:latin typeface="Century Gothic"/>
                <a:ea typeface="Century Gothic"/>
                <a:cs typeface="Century Gothic"/>
                <a:sym typeface="Century Gothic"/>
              </a:rPr>
              <a:t> </a:t>
            </a:r>
            <a:endParaRPr dirty="0"/>
          </a:p>
        </p:txBody>
      </p:sp>
    </p:spTree>
    <p:extLst>
      <p:ext uri="{BB962C8B-B14F-4D97-AF65-F5344CB8AC3E}">
        <p14:creationId xmlns:p14="http://schemas.microsoft.com/office/powerpoint/2010/main" val="24329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2CD7B6E-3D50-DCA8-1EDE-C768E15F3D62}"/>
              </a:ext>
            </a:extLst>
          </p:cNvPr>
          <p:cNvGraphicFramePr>
            <a:graphicFrameLocks noGrp="1"/>
          </p:cNvGraphicFramePr>
          <p:nvPr>
            <p:extLst>
              <p:ext uri="{D42A27DB-BD31-4B8C-83A1-F6EECF244321}">
                <p14:modId xmlns:p14="http://schemas.microsoft.com/office/powerpoint/2010/main" val="1558531835"/>
              </p:ext>
            </p:extLst>
          </p:nvPr>
        </p:nvGraphicFramePr>
        <p:xfrm>
          <a:off x="144223" y="664820"/>
          <a:ext cx="11903553" cy="6009650"/>
        </p:xfrm>
        <a:graphic>
          <a:graphicData uri="http://schemas.openxmlformats.org/drawingml/2006/table">
            <a:tbl>
              <a:tblPr/>
              <a:tblGrid>
                <a:gridCol w="1004381">
                  <a:extLst>
                    <a:ext uri="{9D8B030D-6E8A-4147-A177-3AD203B41FA5}">
                      <a16:colId xmlns:a16="http://schemas.microsoft.com/office/drawing/2014/main" val="947410094"/>
                    </a:ext>
                  </a:extLst>
                </a:gridCol>
                <a:gridCol w="1015132">
                  <a:extLst>
                    <a:ext uri="{9D8B030D-6E8A-4147-A177-3AD203B41FA5}">
                      <a16:colId xmlns:a16="http://schemas.microsoft.com/office/drawing/2014/main" val="97451775"/>
                    </a:ext>
                  </a:extLst>
                </a:gridCol>
                <a:gridCol w="164734">
                  <a:extLst>
                    <a:ext uri="{9D8B030D-6E8A-4147-A177-3AD203B41FA5}">
                      <a16:colId xmlns:a16="http://schemas.microsoft.com/office/drawing/2014/main" val="2260595572"/>
                    </a:ext>
                  </a:extLst>
                </a:gridCol>
                <a:gridCol w="164734">
                  <a:extLst>
                    <a:ext uri="{9D8B030D-6E8A-4147-A177-3AD203B41FA5}">
                      <a16:colId xmlns:a16="http://schemas.microsoft.com/office/drawing/2014/main" val="3257284900"/>
                    </a:ext>
                  </a:extLst>
                </a:gridCol>
                <a:gridCol w="164734">
                  <a:extLst>
                    <a:ext uri="{9D8B030D-6E8A-4147-A177-3AD203B41FA5}">
                      <a16:colId xmlns:a16="http://schemas.microsoft.com/office/drawing/2014/main" val="2606376268"/>
                    </a:ext>
                  </a:extLst>
                </a:gridCol>
                <a:gridCol w="164734">
                  <a:extLst>
                    <a:ext uri="{9D8B030D-6E8A-4147-A177-3AD203B41FA5}">
                      <a16:colId xmlns:a16="http://schemas.microsoft.com/office/drawing/2014/main" val="504387493"/>
                    </a:ext>
                  </a:extLst>
                </a:gridCol>
                <a:gridCol w="164734">
                  <a:extLst>
                    <a:ext uri="{9D8B030D-6E8A-4147-A177-3AD203B41FA5}">
                      <a16:colId xmlns:a16="http://schemas.microsoft.com/office/drawing/2014/main" val="2611003233"/>
                    </a:ext>
                  </a:extLst>
                </a:gridCol>
                <a:gridCol w="164734">
                  <a:extLst>
                    <a:ext uri="{9D8B030D-6E8A-4147-A177-3AD203B41FA5}">
                      <a16:colId xmlns:a16="http://schemas.microsoft.com/office/drawing/2014/main" val="3586645062"/>
                    </a:ext>
                  </a:extLst>
                </a:gridCol>
                <a:gridCol w="164734">
                  <a:extLst>
                    <a:ext uri="{9D8B030D-6E8A-4147-A177-3AD203B41FA5}">
                      <a16:colId xmlns:a16="http://schemas.microsoft.com/office/drawing/2014/main" val="2186730975"/>
                    </a:ext>
                  </a:extLst>
                </a:gridCol>
                <a:gridCol w="164734">
                  <a:extLst>
                    <a:ext uri="{9D8B030D-6E8A-4147-A177-3AD203B41FA5}">
                      <a16:colId xmlns:a16="http://schemas.microsoft.com/office/drawing/2014/main" val="496667355"/>
                    </a:ext>
                  </a:extLst>
                </a:gridCol>
                <a:gridCol w="164734">
                  <a:extLst>
                    <a:ext uri="{9D8B030D-6E8A-4147-A177-3AD203B41FA5}">
                      <a16:colId xmlns:a16="http://schemas.microsoft.com/office/drawing/2014/main" val="729372112"/>
                    </a:ext>
                  </a:extLst>
                </a:gridCol>
                <a:gridCol w="164734">
                  <a:extLst>
                    <a:ext uri="{9D8B030D-6E8A-4147-A177-3AD203B41FA5}">
                      <a16:colId xmlns:a16="http://schemas.microsoft.com/office/drawing/2014/main" val="1584610781"/>
                    </a:ext>
                  </a:extLst>
                </a:gridCol>
                <a:gridCol w="164734">
                  <a:extLst>
                    <a:ext uri="{9D8B030D-6E8A-4147-A177-3AD203B41FA5}">
                      <a16:colId xmlns:a16="http://schemas.microsoft.com/office/drawing/2014/main" val="3914156991"/>
                    </a:ext>
                  </a:extLst>
                </a:gridCol>
                <a:gridCol w="164734">
                  <a:extLst>
                    <a:ext uri="{9D8B030D-6E8A-4147-A177-3AD203B41FA5}">
                      <a16:colId xmlns:a16="http://schemas.microsoft.com/office/drawing/2014/main" val="4031905500"/>
                    </a:ext>
                  </a:extLst>
                </a:gridCol>
                <a:gridCol w="164734">
                  <a:extLst>
                    <a:ext uri="{9D8B030D-6E8A-4147-A177-3AD203B41FA5}">
                      <a16:colId xmlns:a16="http://schemas.microsoft.com/office/drawing/2014/main" val="1103297130"/>
                    </a:ext>
                  </a:extLst>
                </a:gridCol>
                <a:gridCol w="164734">
                  <a:extLst>
                    <a:ext uri="{9D8B030D-6E8A-4147-A177-3AD203B41FA5}">
                      <a16:colId xmlns:a16="http://schemas.microsoft.com/office/drawing/2014/main" val="2970720013"/>
                    </a:ext>
                  </a:extLst>
                </a:gridCol>
                <a:gridCol w="164734">
                  <a:extLst>
                    <a:ext uri="{9D8B030D-6E8A-4147-A177-3AD203B41FA5}">
                      <a16:colId xmlns:a16="http://schemas.microsoft.com/office/drawing/2014/main" val="899878743"/>
                    </a:ext>
                  </a:extLst>
                </a:gridCol>
                <a:gridCol w="164734">
                  <a:extLst>
                    <a:ext uri="{9D8B030D-6E8A-4147-A177-3AD203B41FA5}">
                      <a16:colId xmlns:a16="http://schemas.microsoft.com/office/drawing/2014/main" val="2389891819"/>
                    </a:ext>
                  </a:extLst>
                </a:gridCol>
                <a:gridCol w="164734">
                  <a:extLst>
                    <a:ext uri="{9D8B030D-6E8A-4147-A177-3AD203B41FA5}">
                      <a16:colId xmlns:a16="http://schemas.microsoft.com/office/drawing/2014/main" val="1634972048"/>
                    </a:ext>
                  </a:extLst>
                </a:gridCol>
                <a:gridCol w="164734">
                  <a:extLst>
                    <a:ext uri="{9D8B030D-6E8A-4147-A177-3AD203B41FA5}">
                      <a16:colId xmlns:a16="http://schemas.microsoft.com/office/drawing/2014/main" val="3458183421"/>
                    </a:ext>
                  </a:extLst>
                </a:gridCol>
                <a:gridCol w="164734">
                  <a:extLst>
                    <a:ext uri="{9D8B030D-6E8A-4147-A177-3AD203B41FA5}">
                      <a16:colId xmlns:a16="http://schemas.microsoft.com/office/drawing/2014/main" val="963358787"/>
                    </a:ext>
                  </a:extLst>
                </a:gridCol>
                <a:gridCol w="164734">
                  <a:extLst>
                    <a:ext uri="{9D8B030D-6E8A-4147-A177-3AD203B41FA5}">
                      <a16:colId xmlns:a16="http://schemas.microsoft.com/office/drawing/2014/main" val="2712683250"/>
                    </a:ext>
                  </a:extLst>
                </a:gridCol>
                <a:gridCol w="164734">
                  <a:extLst>
                    <a:ext uri="{9D8B030D-6E8A-4147-A177-3AD203B41FA5}">
                      <a16:colId xmlns:a16="http://schemas.microsoft.com/office/drawing/2014/main" val="1132862406"/>
                    </a:ext>
                  </a:extLst>
                </a:gridCol>
                <a:gridCol w="164734">
                  <a:extLst>
                    <a:ext uri="{9D8B030D-6E8A-4147-A177-3AD203B41FA5}">
                      <a16:colId xmlns:a16="http://schemas.microsoft.com/office/drawing/2014/main" val="547247432"/>
                    </a:ext>
                  </a:extLst>
                </a:gridCol>
                <a:gridCol w="164734">
                  <a:extLst>
                    <a:ext uri="{9D8B030D-6E8A-4147-A177-3AD203B41FA5}">
                      <a16:colId xmlns:a16="http://schemas.microsoft.com/office/drawing/2014/main" val="3497483317"/>
                    </a:ext>
                  </a:extLst>
                </a:gridCol>
                <a:gridCol w="164734">
                  <a:extLst>
                    <a:ext uri="{9D8B030D-6E8A-4147-A177-3AD203B41FA5}">
                      <a16:colId xmlns:a16="http://schemas.microsoft.com/office/drawing/2014/main" val="3075690393"/>
                    </a:ext>
                  </a:extLst>
                </a:gridCol>
                <a:gridCol w="164734">
                  <a:extLst>
                    <a:ext uri="{9D8B030D-6E8A-4147-A177-3AD203B41FA5}">
                      <a16:colId xmlns:a16="http://schemas.microsoft.com/office/drawing/2014/main" val="3699346220"/>
                    </a:ext>
                  </a:extLst>
                </a:gridCol>
                <a:gridCol w="164734">
                  <a:extLst>
                    <a:ext uri="{9D8B030D-6E8A-4147-A177-3AD203B41FA5}">
                      <a16:colId xmlns:a16="http://schemas.microsoft.com/office/drawing/2014/main" val="3864439275"/>
                    </a:ext>
                  </a:extLst>
                </a:gridCol>
                <a:gridCol w="164734">
                  <a:extLst>
                    <a:ext uri="{9D8B030D-6E8A-4147-A177-3AD203B41FA5}">
                      <a16:colId xmlns:a16="http://schemas.microsoft.com/office/drawing/2014/main" val="2478378231"/>
                    </a:ext>
                  </a:extLst>
                </a:gridCol>
                <a:gridCol w="164734">
                  <a:extLst>
                    <a:ext uri="{9D8B030D-6E8A-4147-A177-3AD203B41FA5}">
                      <a16:colId xmlns:a16="http://schemas.microsoft.com/office/drawing/2014/main" val="3847699833"/>
                    </a:ext>
                  </a:extLst>
                </a:gridCol>
                <a:gridCol w="164734">
                  <a:extLst>
                    <a:ext uri="{9D8B030D-6E8A-4147-A177-3AD203B41FA5}">
                      <a16:colId xmlns:a16="http://schemas.microsoft.com/office/drawing/2014/main" val="1940149061"/>
                    </a:ext>
                  </a:extLst>
                </a:gridCol>
                <a:gridCol w="164734">
                  <a:extLst>
                    <a:ext uri="{9D8B030D-6E8A-4147-A177-3AD203B41FA5}">
                      <a16:colId xmlns:a16="http://schemas.microsoft.com/office/drawing/2014/main" val="2202183256"/>
                    </a:ext>
                  </a:extLst>
                </a:gridCol>
                <a:gridCol w="164734">
                  <a:extLst>
                    <a:ext uri="{9D8B030D-6E8A-4147-A177-3AD203B41FA5}">
                      <a16:colId xmlns:a16="http://schemas.microsoft.com/office/drawing/2014/main" val="3684041625"/>
                    </a:ext>
                  </a:extLst>
                </a:gridCol>
                <a:gridCol w="164734">
                  <a:extLst>
                    <a:ext uri="{9D8B030D-6E8A-4147-A177-3AD203B41FA5}">
                      <a16:colId xmlns:a16="http://schemas.microsoft.com/office/drawing/2014/main" val="2737106528"/>
                    </a:ext>
                  </a:extLst>
                </a:gridCol>
                <a:gridCol w="164734">
                  <a:extLst>
                    <a:ext uri="{9D8B030D-6E8A-4147-A177-3AD203B41FA5}">
                      <a16:colId xmlns:a16="http://schemas.microsoft.com/office/drawing/2014/main" val="147045087"/>
                    </a:ext>
                  </a:extLst>
                </a:gridCol>
                <a:gridCol w="164734">
                  <a:extLst>
                    <a:ext uri="{9D8B030D-6E8A-4147-A177-3AD203B41FA5}">
                      <a16:colId xmlns:a16="http://schemas.microsoft.com/office/drawing/2014/main" val="2997372964"/>
                    </a:ext>
                  </a:extLst>
                </a:gridCol>
                <a:gridCol w="164734">
                  <a:extLst>
                    <a:ext uri="{9D8B030D-6E8A-4147-A177-3AD203B41FA5}">
                      <a16:colId xmlns:a16="http://schemas.microsoft.com/office/drawing/2014/main" val="4289191803"/>
                    </a:ext>
                  </a:extLst>
                </a:gridCol>
                <a:gridCol w="164734">
                  <a:extLst>
                    <a:ext uri="{9D8B030D-6E8A-4147-A177-3AD203B41FA5}">
                      <a16:colId xmlns:a16="http://schemas.microsoft.com/office/drawing/2014/main" val="2236051328"/>
                    </a:ext>
                  </a:extLst>
                </a:gridCol>
                <a:gridCol w="164734">
                  <a:extLst>
                    <a:ext uri="{9D8B030D-6E8A-4147-A177-3AD203B41FA5}">
                      <a16:colId xmlns:a16="http://schemas.microsoft.com/office/drawing/2014/main" val="1861631427"/>
                    </a:ext>
                  </a:extLst>
                </a:gridCol>
                <a:gridCol w="164734">
                  <a:extLst>
                    <a:ext uri="{9D8B030D-6E8A-4147-A177-3AD203B41FA5}">
                      <a16:colId xmlns:a16="http://schemas.microsoft.com/office/drawing/2014/main" val="2937064980"/>
                    </a:ext>
                  </a:extLst>
                </a:gridCol>
                <a:gridCol w="164734">
                  <a:extLst>
                    <a:ext uri="{9D8B030D-6E8A-4147-A177-3AD203B41FA5}">
                      <a16:colId xmlns:a16="http://schemas.microsoft.com/office/drawing/2014/main" val="3660143065"/>
                    </a:ext>
                  </a:extLst>
                </a:gridCol>
                <a:gridCol w="164734">
                  <a:extLst>
                    <a:ext uri="{9D8B030D-6E8A-4147-A177-3AD203B41FA5}">
                      <a16:colId xmlns:a16="http://schemas.microsoft.com/office/drawing/2014/main" val="583659570"/>
                    </a:ext>
                  </a:extLst>
                </a:gridCol>
                <a:gridCol w="164734">
                  <a:extLst>
                    <a:ext uri="{9D8B030D-6E8A-4147-A177-3AD203B41FA5}">
                      <a16:colId xmlns:a16="http://schemas.microsoft.com/office/drawing/2014/main" val="1110374898"/>
                    </a:ext>
                  </a:extLst>
                </a:gridCol>
                <a:gridCol w="164734">
                  <a:extLst>
                    <a:ext uri="{9D8B030D-6E8A-4147-A177-3AD203B41FA5}">
                      <a16:colId xmlns:a16="http://schemas.microsoft.com/office/drawing/2014/main" val="3935252908"/>
                    </a:ext>
                  </a:extLst>
                </a:gridCol>
                <a:gridCol w="164734">
                  <a:extLst>
                    <a:ext uri="{9D8B030D-6E8A-4147-A177-3AD203B41FA5}">
                      <a16:colId xmlns:a16="http://schemas.microsoft.com/office/drawing/2014/main" val="774336854"/>
                    </a:ext>
                  </a:extLst>
                </a:gridCol>
                <a:gridCol w="164734">
                  <a:extLst>
                    <a:ext uri="{9D8B030D-6E8A-4147-A177-3AD203B41FA5}">
                      <a16:colId xmlns:a16="http://schemas.microsoft.com/office/drawing/2014/main" val="3647932490"/>
                    </a:ext>
                  </a:extLst>
                </a:gridCol>
                <a:gridCol w="164734">
                  <a:extLst>
                    <a:ext uri="{9D8B030D-6E8A-4147-A177-3AD203B41FA5}">
                      <a16:colId xmlns:a16="http://schemas.microsoft.com/office/drawing/2014/main" val="1377285121"/>
                    </a:ext>
                  </a:extLst>
                </a:gridCol>
                <a:gridCol w="164734">
                  <a:extLst>
                    <a:ext uri="{9D8B030D-6E8A-4147-A177-3AD203B41FA5}">
                      <a16:colId xmlns:a16="http://schemas.microsoft.com/office/drawing/2014/main" val="1853341705"/>
                    </a:ext>
                  </a:extLst>
                </a:gridCol>
                <a:gridCol w="164734">
                  <a:extLst>
                    <a:ext uri="{9D8B030D-6E8A-4147-A177-3AD203B41FA5}">
                      <a16:colId xmlns:a16="http://schemas.microsoft.com/office/drawing/2014/main" val="3045863920"/>
                    </a:ext>
                  </a:extLst>
                </a:gridCol>
                <a:gridCol w="164734">
                  <a:extLst>
                    <a:ext uri="{9D8B030D-6E8A-4147-A177-3AD203B41FA5}">
                      <a16:colId xmlns:a16="http://schemas.microsoft.com/office/drawing/2014/main" val="1213515492"/>
                    </a:ext>
                  </a:extLst>
                </a:gridCol>
                <a:gridCol w="164734">
                  <a:extLst>
                    <a:ext uri="{9D8B030D-6E8A-4147-A177-3AD203B41FA5}">
                      <a16:colId xmlns:a16="http://schemas.microsoft.com/office/drawing/2014/main" val="219982407"/>
                    </a:ext>
                  </a:extLst>
                </a:gridCol>
                <a:gridCol w="164734">
                  <a:extLst>
                    <a:ext uri="{9D8B030D-6E8A-4147-A177-3AD203B41FA5}">
                      <a16:colId xmlns:a16="http://schemas.microsoft.com/office/drawing/2014/main" val="3557700851"/>
                    </a:ext>
                  </a:extLst>
                </a:gridCol>
                <a:gridCol w="164734">
                  <a:extLst>
                    <a:ext uri="{9D8B030D-6E8A-4147-A177-3AD203B41FA5}">
                      <a16:colId xmlns:a16="http://schemas.microsoft.com/office/drawing/2014/main" val="247396075"/>
                    </a:ext>
                  </a:extLst>
                </a:gridCol>
                <a:gridCol w="164734">
                  <a:extLst>
                    <a:ext uri="{9D8B030D-6E8A-4147-A177-3AD203B41FA5}">
                      <a16:colId xmlns:a16="http://schemas.microsoft.com/office/drawing/2014/main" val="2726424452"/>
                    </a:ext>
                  </a:extLst>
                </a:gridCol>
                <a:gridCol w="164734">
                  <a:extLst>
                    <a:ext uri="{9D8B030D-6E8A-4147-A177-3AD203B41FA5}">
                      <a16:colId xmlns:a16="http://schemas.microsoft.com/office/drawing/2014/main" val="4054450600"/>
                    </a:ext>
                  </a:extLst>
                </a:gridCol>
                <a:gridCol w="164734">
                  <a:extLst>
                    <a:ext uri="{9D8B030D-6E8A-4147-A177-3AD203B41FA5}">
                      <a16:colId xmlns:a16="http://schemas.microsoft.com/office/drawing/2014/main" val="3635089308"/>
                    </a:ext>
                  </a:extLst>
                </a:gridCol>
                <a:gridCol w="164734">
                  <a:extLst>
                    <a:ext uri="{9D8B030D-6E8A-4147-A177-3AD203B41FA5}">
                      <a16:colId xmlns:a16="http://schemas.microsoft.com/office/drawing/2014/main" val="2365214608"/>
                    </a:ext>
                  </a:extLst>
                </a:gridCol>
                <a:gridCol w="164734">
                  <a:extLst>
                    <a:ext uri="{9D8B030D-6E8A-4147-A177-3AD203B41FA5}">
                      <a16:colId xmlns:a16="http://schemas.microsoft.com/office/drawing/2014/main" val="4186176103"/>
                    </a:ext>
                  </a:extLst>
                </a:gridCol>
                <a:gridCol w="164734">
                  <a:extLst>
                    <a:ext uri="{9D8B030D-6E8A-4147-A177-3AD203B41FA5}">
                      <a16:colId xmlns:a16="http://schemas.microsoft.com/office/drawing/2014/main" val="3822211437"/>
                    </a:ext>
                  </a:extLst>
                </a:gridCol>
                <a:gridCol w="164734">
                  <a:extLst>
                    <a:ext uri="{9D8B030D-6E8A-4147-A177-3AD203B41FA5}">
                      <a16:colId xmlns:a16="http://schemas.microsoft.com/office/drawing/2014/main" val="1924563910"/>
                    </a:ext>
                  </a:extLst>
                </a:gridCol>
                <a:gridCol w="164734">
                  <a:extLst>
                    <a:ext uri="{9D8B030D-6E8A-4147-A177-3AD203B41FA5}">
                      <a16:colId xmlns:a16="http://schemas.microsoft.com/office/drawing/2014/main" val="634224954"/>
                    </a:ext>
                  </a:extLst>
                </a:gridCol>
                <a:gridCol w="164734">
                  <a:extLst>
                    <a:ext uri="{9D8B030D-6E8A-4147-A177-3AD203B41FA5}">
                      <a16:colId xmlns:a16="http://schemas.microsoft.com/office/drawing/2014/main" val="1253845647"/>
                    </a:ext>
                  </a:extLst>
                </a:gridCol>
              </a:tblGrid>
              <a:tr h="322772">
                <a:tc>
                  <a:txBody>
                    <a:bodyPr/>
                    <a:lstStyle/>
                    <a:p>
                      <a:pPr algn="l" fontAlgn="b"/>
                      <a:endParaRPr lang="en-US" sz="600" b="0" i="0" u="none" strike="noStrike" dirty="0">
                        <a:solidFill>
                          <a:srgbClr val="000000"/>
                        </a:solidFill>
                        <a:effectLst/>
                        <a:latin typeface="Century Gothic" panose="020B0502020202020204" pitchFamily="34" charset="0"/>
                      </a:endParaRPr>
                    </a:p>
                  </a:txBody>
                  <a:tcPr marL="5447" marR="5447" marT="5447" marB="0" anchor="b">
                    <a:lnL>
                      <a:noFill/>
                    </a:lnL>
                    <a:lnR>
                      <a:noFill/>
                    </a:lnR>
                    <a:lnT>
                      <a:noFill/>
                    </a:lnT>
                    <a:lnB w="6350" cap="flat" cmpd="sng" algn="ctr">
                      <a:solidFill>
                        <a:srgbClr val="BFBFBF"/>
                      </a:solidFill>
                      <a:prstDash val="solid"/>
                      <a:round/>
                      <a:headEnd type="none" w="med" len="med"/>
                      <a:tailEnd type="none" w="med" len="med"/>
                    </a:lnB>
                    <a:noFill/>
                  </a:tcPr>
                </a:tc>
                <a:tc>
                  <a:txBody>
                    <a:bodyPr/>
                    <a:lstStyle/>
                    <a:p>
                      <a:pPr algn="l" fontAlgn="ctr"/>
                      <a:endParaRPr lang="en-US" sz="600" b="1" i="0" u="none" strike="noStrike" dirty="0">
                        <a:solidFill>
                          <a:srgbClr val="305496"/>
                        </a:solidFill>
                        <a:effectLst/>
                        <a:latin typeface="Century Gothic" panose="020B0502020202020204" pitchFamily="34" charset="0"/>
                      </a:endParaRPr>
                    </a:p>
                  </a:txBody>
                  <a:tcPr marL="5447" marR="5447" marT="5447" marB="0" anchor="ctr">
                    <a:lnL>
                      <a:noFill/>
                    </a:lnL>
                    <a:lnR w="1270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noFill/>
                  </a:tcPr>
                </a:tc>
                <a:tc gridSpan="15">
                  <a:txBody>
                    <a:bodyPr/>
                    <a:lstStyle/>
                    <a:p>
                      <a:pPr algn="ctr" fontAlgn="ctr"/>
                      <a:r>
                        <a:rPr lang="en-US" sz="1200" b="0" i="0" u="none" strike="noStrike" dirty="0">
                          <a:solidFill>
                            <a:srgbClr val="FFFFFF"/>
                          </a:solidFill>
                          <a:effectLst/>
                          <a:latin typeface="Century Gothic" panose="020B0502020202020204" pitchFamily="34" charset="0"/>
                        </a:rPr>
                        <a:t>QUARTER 1</a:t>
                      </a:r>
                    </a:p>
                  </a:txBody>
                  <a:tcPr marL="5447" marR="5447" marT="544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222B3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5">
                  <a:txBody>
                    <a:bodyPr/>
                    <a:lstStyle/>
                    <a:p>
                      <a:pPr algn="ctr" fontAlgn="ctr"/>
                      <a:r>
                        <a:rPr lang="en-US" sz="1200" b="0" i="0" u="none" strike="noStrike" dirty="0">
                          <a:solidFill>
                            <a:srgbClr val="FFFFFF"/>
                          </a:solidFill>
                          <a:effectLst/>
                          <a:latin typeface="Century Gothic" panose="020B0502020202020204" pitchFamily="34" charset="0"/>
                        </a:rPr>
                        <a:t>QUARTER 2</a:t>
                      </a:r>
                    </a:p>
                  </a:txBody>
                  <a:tcPr marL="5447" marR="5447" marT="544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37562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5">
                  <a:txBody>
                    <a:bodyPr/>
                    <a:lstStyle/>
                    <a:p>
                      <a:pPr algn="ctr" fontAlgn="ctr"/>
                      <a:r>
                        <a:rPr lang="en-US" sz="1200" b="0" i="0" u="none" strike="noStrike" dirty="0">
                          <a:solidFill>
                            <a:srgbClr val="FFFFFF"/>
                          </a:solidFill>
                          <a:effectLst/>
                          <a:latin typeface="Century Gothic" panose="020B0502020202020204" pitchFamily="34" charset="0"/>
                        </a:rPr>
                        <a:t>QUARTER 3</a:t>
                      </a:r>
                    </a:p>
                  </a:txBody>
                  <a:tcPr marL="5447" marR="5447" marT="544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52525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5">
                  <a:txBody>
                    <a:bodyPr/>
                    <a:lstStyle/>
                    <a:p>
                      <a:pPr algn="ctr" fontAlgn="ctr"/>
                      <a:r>
                        <a:rPr lang="en-US" sz="1200" b="0" i="0" u="none" strike="noStrike" dirty="0">
                          <a:solidFill>
                            <a:srgbClr val="FFFFFF"/>
                          </a:solidFill>
                          <a:effectLst/>
                          <a:latin typeface="Century Gothic" panose="020B0502020202020204" pitchFamily="34" charset="0"/>
                        </a:rPr>
                        <a:t>QUARTER 4</a:t>
                      </a:r>
                    </a:p>
                  </a:txBody>
                  <a:tcPr marL="5447" marR="5447" marT="5447"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6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711360"/>
                  </a:ext>
                </a:extLst>
              </a:tr>
              <a:tr h="322772">
                <a:tc>
                  <a:txBody>
                    <a:bodyPr/>
                    <a:lstStyle/>
                    <a:p>
                      <a:pPr algn="l" fontAlgn="ctr"/>
                      <a:r>
                        <a:rPr lang="en-US" sz="1000" b="1" i="0" u="none" strike="noStrike" dirty="0">
                          <a:solidFill>
                            <a:srgbClr val="000000"/>
                          </a:solidFill>
                          <a:effectLst/>
                          <a:latin typeface="Century Gothic" panose="020B0502020202020204" pitchFamily="34" charset="0"/>
                        </a:rPr>
                        <a:t>PHASE 3</a:t>
                      </a:r>
                    </a:p>
                  </a:txBody>
                  <a:tcPr marL="49020" marR="5447" marT="5447" marB="0" anchor="ctr">
                    <a:lnL w="6350" cap="flat" cmpd="sng" algn="ctr">
                      <a:solidFill>
                        <a:srgbClr val="BFBFBF"/>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l" fontAlgn="ctr"/>
                      <a:r>
                        <a:rPr lang="en-US" sz="1000" b="1" i="0" u="none" strike="noStrike" dirty="0">
                          <a:solidFill>
                            <a:srgbClr val="000000"/>
                          </a:solidFill>
                          <a:effectLst/>
                          <a:latin typeface="Century Gothic" panose="020B0502020202020204" pitchFamily="34" charset="0"/>
                        </a:rPr>
                        <a:t>TASKS</a:t>
                      </a:r>
                    </a:p>
                  </a:txBody>
                  <a:tcPr marL="49020" marR="5447" marT="5447" marB="0" anchor="ctr">
                    <a:lnL w="6350" cap="flat" cmpd="sng" algn="ctr">
                      <a:solidFill>
                        <a:srgbClr val="A6A6A6"/>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gridSpan="5">
                  <a:txBody>
                    <a:bodyPr/>
                    <a:lstStyle/>
                    <a:p>
                      <a:pPr algn="ctr" fontAlgn="ctr"/>
                      <a:r>
                        <a:rPr lang="en-US" sz="1000" b="1" i="0" u="none" strike="noStrike" dirty="0">
                          <a:solidFill>
                            <a:srgbClr val="FFFFFF"/>
                          </a:solidFill>
                          <a:effectLst/>
                          <a:latin typeface="Century Gothic" panose="020B0502020202020204" pitchFamily="34" charset="0"/>
                        </a:rPr>
                        <a:t>JAN</a:t>
                      </a:r>
                    </a:p>
                  </a:txBody>
                  <a:tcPr marL="5447" marR="5447" marT="544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44546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FEB</a:t>
                      </a:r>
                    </a:p>
                  </a:txBody>
                  <a:tcPr marL="5447" marR="5447" marT="544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44546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MAR</a:t>
                      </a:r>
                    </a:p>
                  </a:txBody>
                  <a:tcPr marL="5447" marR="5447" marT="544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44546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APR</a:t>
                      </a:r>
                    </a:p>
                  </a:txBody>
                  <a:tcPr marL="5447"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4823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MAY</a:t>
                      </a:r>
                    </a:p>
                  </a:txBody>
                  <a:tcPr marL="5447" marR="5447" marT="544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4823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JUN</a:t>
                      </a:r>
                    </a:p>
                  </a:txBody>
                  <a:tcPr marL="5447" marR="5447" marT="544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4823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JUL</a:t>
                      </a:r>
                    </a:p>
                  </a:txBody>
                  <a:tcPr marL="5447"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AUG</a:t>
                      </a:r>
                    </a:p>
                  </a:txBody>
                  <a:tcPr marL="5447" marR="5447" marT="544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SEP</a:t>
                      </a:r>
                    </a:p>
                  </a:txBody>
                  <a:tcPr marL="5447" marR="5447" marT="544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OCT</a:t>
                      </a:r>
                    </a:p>
                  </a:txBody>
                  <a:tcPr marL="5447"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NOV</a:t>
                      </a:r>
                    </a:p>
                  </a:txBody>
                  <a:tcPr marL="5447" marR="5447" marT="544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000" b="1" i="0" u="none" strike="noStrike" dirty="0">
                          <a:solidFill>
                            <a:srgbClr val="FFFFFF"/>
                          </a:solidFill>
                          <a:effectLst/>
                          <a:latin typeface="Century Gothic" panose="020B0502020202020204" pitchFamily="34" charset="0"/>
                        </a:rPr>
                        <a:t>DEC</a:t>
                      </a:r>
                    </a:p>
                  </a:txBody>
                  <a:tcPr marL="5447" marR="5447" marT="5447" marB="0" anchor="ctr">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94547355"/>
                  </a:ext>
                </a:extLst>
              </a:tr>
              <a:tr h="933660">
                <a:tc rowSpan="5">
                  <a:txBody>
                    <a:bodyPr/>
                    <a:lstStyle/>
                    <a:p>
                      <a:pPr algn="ctr" fontAlgn="ctr"/>
                      <a:r>
                        <a:rPr lang="en-US" sz="1000" b="0" i="0" u="none" strike="noStrike" dirty="0">
                          <a:solidFill>
                            <a:srgbClr val="000000"/>
                          </a:solidFill>
                          <a:effectLst/>
                          <a:latin typeface="Century Gothic" panose="020B0502020202020204" pitchFamily="34" charset="0"/>
                        </a:rPr>
                        <a:t>3. Phase 3 Name</a:t>
                      </a:r>
                    </a:p>
                  </a:txBody>
                  <a:tcPr marL="5447" marR="5447" marT="544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700" b="1" i="0" u="none" strike="noStrike" dirty="0">
                          <a:solidFill>
                            <a:srgbClr val="000000"/>
                          </a:solidFill>
                          <a:effectLst/>
                          <a:latin typeface="Century Gothic" panose="020B0502020202020204" pitchFamily="34" charset="0"/>
                        </a:rPr>
                        <a:t>Task Name:</a:t>
                      </a:r>
                      <a:r>
                        <a:rPr lang="en-US" sz="700" b="0" i="0" u="none" strike="noStrike" dirty="0">
                          <a:solidFill>
                            <a:srgbClr val="000000"/>
                          </a:solidFill>
                          <a:effectLst/>
                          <a:latin typeface="Century Gothic" panose="020B0502020202020204" pitchFamily="34" charset="0"/>
                        </a:rPr>
                        <a:t> Brief Description.</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1">
                        <a:lumMod val="50000"/>
                        <a:lumOff val="5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7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7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7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774550538"/>
                  </a:ext>
                </a:extLst>
              </a:tr>
              <a:tr h="933660">
                <a:tc vMerge="1">
                  <a:txBody>
                    <a:bodyPr/>
                    <a:lstStyle/>
                    <a:p>
                      <a:endParaRPr lang="en-US"/>
                    </a:p>
                  </a:txBody>
                  <a:tcPr/>
                </a:tc>
                <a:tc>
                  <a:txBody>
                    <a:bodyPr/>
                    <a:lstStyle/>
                    <a:p>
                      <a:pPr algn="l" fontAlgn="ctr"/>
                      <a:r>
                        <a:rPr lang="en-US" sz="700" b="1" i="0" u="none" strike="noStrike" dirty="0">
                          <a:solidFill>
                            <a:srgbClr val="000000"/>
                          </a:solidFill>
                          <a:effectLst/>
                          <a:latin typeface="Century Gothic" panose="020B0502020202020204" pitchFamily="34" charset="0"/>
                        </a:rPr>
                        <a:t>Task Name:</a:t>
                      </a:r>
                      <a:r>
                        <a:rPr lang="en-US" sz="700" b="0" i="0" u="none" strike="noStrike" dirty="0">
                          <a:solidFill>
                            <a:srgbClr val="000000"/>
                          </a:solidFill>
                          <a:effectLst/>
                          <a:latin typeface="Century Gothic" panose="020B0502020202020204" pitchFamily="34" charset="0"/>
                        </a:rPr>
                        <a:t> Brief Description.</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481422437"/>
                  </a:ext>
                </a:extLst>
              </a:tr>
              <a:tr h="1049628">
                <a:tc vMerge="1">
                  <a:txBody>
                    <a:bodyPr/>
                    <a:lstStyle/>
                    <a:p>
                      <a:endParaRPr lang="en-US"/>
                    </a:p>
                  </a:txBody>
                  <a:tcPr/>
                </a:tc>
                <a:tc>
                  <a:txBody>
                    <a:bodyPr/>
                    <a:lstStyle/>
                    <a:p>
                      <a:pPr algn="l" fontAlgn="ctr"/>
                      <a:r>
                        <a:rPr lang="en-US" sz="700" b="1" i="0" u="none" strike="noStrike" dirty="0">
                          <a:solidFill>
                            <a:srgbClr val="000000"/>
                          </a:solidFill>
                          <a:effectLst/>
                          <a:latin typeface="Century Gothic" panose="020B0502020202020204" pitchFamily="34" charset="0"/>
                        </a:rPr>
                        <a:t>Task Name:</a:t>
                      </a:r>
                      <a:r>
                        <a:rPr lang="en-US" sz="700" b="0" i="0" u="none" strike="noStrike" dirty="0">
                          <a:solidFill>
                            <a:srgbClr val="000000"/>
                          </a:solidFill>
                          <a:effectLst/>
                          <a:latin typeface="Century Gothic" panose="020B0502020202020204" pitchFamily="34" charset="0"/>
                        </a:rPr>
                        <a:t> Brief Description.</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880133257"/>
                  </a:ext>
                </a:extLst>
              </a:tr>
              <a:tr h="1281563">
                <a:tc vMerge="1">
                  <a:txBody>
                    <a:bodyPr/>
                    <a:lstStyle/>
                    <a:p>
                      <a:endParaRPr lang="en-US"/>
                    </a:p>
                  </a:txBody>
                  <a:tcPr/>
                </a:tc>
                <a:tc>
                  <a:txBody>
                    <a:bodyPr/>
                    <a:lstStyle/>
                    <a:p>
                      <a:pPr algn="l" fontAlgn="ctr"/>
                      <a:r>
                        <a:rPr lang="en-US" sz="700" b="1" i="0" u="none" strike="noStrike" dirty="0">
                          <a:solidFill>
                            <a:srgbClr val="000000"/>
                          </a:solidFill>
                          <a:effectLst/>
                          <a:latin typeface="Century Gothic" panose="020B0502020202020204" pitchFamily="34" charset="0"/>
                        </a:rPr>
                        <a:t>Task Name:</a:t>
                      </a:r>
                      <a:r>
                        <a:rPr lang="en-US" sz="700" b="0" i="0" u="none" strike="noStrike" dirty="0">
                          <a:solidFill>
                            <a:srgbClr val="000000"/>
                          </a:solidFill>
                          <a:effectLst/>
                          <a:latin typeface="Century Gothic" panose="020B0502020202020204" pitchFamily="34" charset="0"/>
                        </a:rPr>
                        <a:t> Brief Description.</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829139222"/>
                  </a:ext>
                </a:extLst>
              </a:tr>
              <a:tr h="1165595">
                <a:tc vMerge="1">
                  <a:txBody>
                    <a:bodyPr/>
                    <a:lstStyle/>
                    <a:p>
                      <a:endParaRPr lang="en-US"/>
                    </a:p>
                  </a:txBody>
                  <a:tcPr/>
                </a:tc>
                <a:tc>
                  <a:txBody>
                    <a:bodyPr/>
                    <a:lstStyle/>
                    <a:p>
                      <a:pPr algn="l" fontAlgn="ctr"/>
                      <a:r>
                        <a:rPr lang="en-US" sz="700" b="1" i="0" u="none" strike="noStrike" dirty="0">
                          <a:solidFill>
                            <a:srgbClr val="000000"/>
                          </a:solidFill>
                          <a:effectLst/>
                          <a:latin typeface="Century Gothic" panose="020B0502020202020204" pitchFamily="34" charset="0"/>
                        </a:rPr>
                        <a:t>Task Name:</a:t>
                      </a:r>
                      <a:r>
                        <a:rPr lang="en-US" sz="700" b="0" i="0" u="none" strike="noStrike" dirty="0">
                          <a:solidFill>
                            <a:srgbClr val="000000"/>
                          </a:solidFill>
                          <a:effectLst/>
                          <a:latin typeface="Century Gothic" panose="020B0502020202020204" pitchFamily="34" charset="0"/>
                        </a:rPr>
                        <a:t> Brief Description.</a:t>
                      </a:r>
                    </a:p>
                  </a:txBody>
                  <a:tcPr marL="49020" marR="5447" marT="544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EF3"/>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600" b="0" i="0" u="none" strike="noStrike" dirty="0">
                          <a:solidFill>
                            <a:srgbClr val="000000"/>
                          </a:solidFill>
                          <a:effectLst/>
                          <a:latin typeface="Century Gothic" panose="020B0502020202020204" pitchFamily="34" charset="0"/>
                        </a:rPr>
                        <a:t> </a:t>
                      </a:r>
                    </a:p>
                  </a:txBody>
                  <a:tcPr marL="5447" marR="5447" marT="5447" marB="0" anchor="b">
                    <a:lnL w="6350" cap="flat" cmpd="sng" algn="ctr">
                      <a:solidFill>
                        <a:srgbClr val="BFBFBF"/>
                      </a:solidFill>
                      <a:prstDash val="solid"/>
                      <a:round/>
                      <a:headEnd type="none" w="med" len="med"/>
                      <a:tailEnd type="none" w="med" len="med"/>
                    </a:lnL>
                    <a:lnR w="12700" cap="flat" cmpd="sng" algn="ctr">
                      <a:solidFill>
                        <a:srgbClr val="A6A6A6"/>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873727534"/>
                  </a:ext>
                </a:extLst>
              </a:tr>
            </a:tbl>
          </a:graphicData>
        </a:graphic>
      </p:graphicFrame>
      <p:sp>
        <p:nvSpPr>
          <p:cNvPr id="2" name="Google Shape;183;p3">
            <a:extLst>
              <a:ext uri="{FF2B5EF4-FFF2-40B4-BE49-F238E27FC236}">
                <a16:creationId xmlns:a16="http://schemas.microsoft.com/office/drawing/2014/main" id="{703EB871-F044-BCAC-09C5-3B8A12E1CA25}"/>
              </a:ext>
            </a:extLst>
          </p:cNvPr>
          <p:cNvSpPr txBox="1"/>
          <p:nvPr/>
        </p:nvSpPr>
        <p:spPr>
          <a:xfrm>
            <a:off x="144223" y="183530"/>
            <a:ext cx="8743745"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entury Gothic"/>
                <a:sym typeface="Century Gothic"/>
              </a:rPr>
              <a:t>Roadmap Overview: Phase 3</a:t>
            </a:r>
            <a:r>
              <a:rPr lang="en-US" sz="1800" dirty="0">
                <a:solidFill>
                  <a:schemeClr val="dk1"/>
                </a:solidFill>
                <a:latin typeface="Century Gothic"/>
                <a:ea typeface="Century Gothic"/>
                <a:cs typeface="Century Gothic"/>
                <a:sym typeface="Century Gothic"/>
              </a:rPr>
              <a:t> </a:t>
            </a:r>
            <a:endParaRPr dirty="0"/>
          </a:p>
        </p:txBody>
      </p:sp>
    </p:spTree>
    <p:extLst>
      <p:ext uri="{BB962C8B-B14F-4D97-AF65-F5344CB8AC3E}">
        <p14:creationId xmlns:p14="http://schemas.microsoft.com/office/powerpoint/2010/main" val="145029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9ADF5A64-69B8-7844-E65C-177ACC666DF6}"/>
              </a:ext>
            </a:extLst>
          </p:cNvPr>
          <p:cNvPicPr>
            <a:picLocks noChangeAspect="1"/>
          </p:cNvPicPr>
          <p:nvPr/>
        </p:nvPicPr>
        <p:blipFill rotWithShape="1">
          <a:blip r:embed="rId3">
            <a:duotone>
              <a:schemeClr val="accent4">
                <a:shade val="45000"/>
                <a:satMod val="135000"/>
              </a:schemeClr>
              <a:prstClr val="white"/>
            </a:duotone>
            <a:alphaModFix amt="5000"/>
          </a:blip>
          <a:srcRect t="6285" b="6192"/>
          <a:stretch/>
        </p:blipFill>
        <p:spPr>
          <a:xfrm>
            <a:off x="0" y="0"/>
            <a:ext cx="12203373" cy="6858000"/>
          </a:xfrm>
          <a:prstGeom prst="rect">
            <a:avLst/>
          </a:prstGeom>
        </p:spPr>
      </p:pic>
      <p:sp>
        <p:nvSpPr>
          <p:cNvPr id="182" name="Google Shape;182;p3"/>
          <p:cNvSpPr txBox="1"/>
          <p:nvPr/>
        </p:nvSpPr>
        <p:spPr>
          <a:xfrm>
            <a:off x="1788939" y="1865373"/>
            <a:ext cx="443649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dirty="0">
                <a:solidFill>
                  <a:srgbClr val="595959"/>
                </a:solidFill>
                <a:latin typeface="Century Gothic"/>
                <a:ea typeface="Century Gothic"/>
                <a:cs typeface="Century Gothic"/>
                <a:sym typeface="Century Gothic"/>
              </a:rPr>
              <a:t>NOTES</a:t>
            </a:r>
            <a:endParaRPr dirty="0"/>
          </a:p>
        </p:txBody>
      </p:sp>
      <p:sp>
        <p:nvSpPr>
          <p:cNvPr id="183" name="Google Shape;183;p3"/>
          <p:cNvSpPr txBox="1"/>
          <p:nvPr/>
        </p:nvSpPr>
        <p:spPr>
          <a:xfrm>
            <a:off x="1788939" y="3996578"/>
            <a:ext cx="813808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entury Gothic"/>
                <a:ea typeface="Century Gothic"/>
                <a:cs typeface="Century Gothic"/>
                <a:sym typeface="Century Gothic"/>
              </a:rPr>
              <a:t>Summary Information / Comments</a:t>
            </a:r>
            <a:endParaRPr dirty="0"/>
          </a:p>
          <a:p>
            <a:pPr marL="0" marR="0" lvl="0" indent="0" algn="l" rtl="0">
              <a:spcBef>
                <a:spcPts val="0"/>
              </a:spcBef>
              <a:spcAft>
                <a:spcPts val="0"/>
              </a:spcAft>
              <a:buNone/>
            </a:pPr>
            <a:r>
              <a:rPr lang="en-US" sz="1800" dirty="0">
                <a:solidFill>
                  <a:schemeClr val="dk1"/>
                </a:solidFill>
                <a:latin typeface="Century Gothic"/>
                <a:ea typeface="Century Gothic"/>
                <a:cs typeface="Century Gothic"/>
                <a:sym typeface="Century Gothic"/>
              </a:rPr>
              <a:t> </a:t>
            </a:r>
            <a:endParaRPr dirty="0"/>
          </a:p>
        </p:txBody>
      </p:sp>
      <p:sp>
        <p:nvSpPr>
          <p:cNvPr id="3" name="Rectangle 2">
            <a:extLst>
              <a:ext uri="{FF2B5EF4-FFF2-40B4-BE49-F238E27FC236}">
                <a16:creationId xmlns:a16="http://schemas.microsoft.com/office/drawing/2014/main" id="{89AB91BF-D749-1EAE-A0FE-B10F08A97AFE}"/>
              </a:ext>
            </a:extLst>
          </p:cNvPr>
          <p:cNvSpPr/>
          <p:nvPr/>
        </p:nvSpPr>
        <p:spPr>
          <a:xfrm>
            <a:off x="0" y="0"/>
            <a:ext cx="1007145" cy="6858000"/>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4875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aphicFrame>
        <p:nvGraphicFramePr>
          <p:cNvPr id="189" name="Google Shape;189;p4"/>
          <p:cNvGraphicFramePr/>
          <p:nvPr>
            <p:extLst>
              <p:ext uri="{D42A27DB-BD31-4B8C-83A1-F6EECF244321}">
                <p14:modId xmlns:p14="http://schemas.microsoft.com/office/powerpoint/2010/main" val="2910099632"/>
              </p:ext>
            </p:extLst>
          </p:nvPr>
        </p:nvGraphicFramePr>
        <p:xfrm>
          <a:off x="787790" y="1050352"/>
          <a:ext cx="10227225" cy="2468350"/>
        </p:xfrm>
        <a:graphic>
          <a:graphicData uri="http://schemas.openxmlformats.org/drawingml/2006/table">
            <a:tbl>
              <a:tblPr firstRow="1" firstCol="1" bandRow="1">
                <a:noFill/>
                <a:tableStyleId>{7349D2CA-157B-4E54-8D2B-F3891DF03DCB}</a:tableStyleId>
              </a:tblPr>
              <a:tblGrid>
                <a:gridCol w="10227225">
                  <a:extLst>
                    <a:ext uri="{9D8B030D-6E8A-4147-A177-3AD203B41FA5}">
                      <a16:colId xmlns:a16="http://schemas.microsoft.com/office/drawing/2014/main" val="20000"/>
                    </a:ext>
                  </a:extLst>
                </a:gridCol>
              </a:tblGrid>
              <a:tr h="2468350">
                <a:tc>
                  <a:txBody>
                    <a:bodyPr/>
                    <a:lstStyle/>
                    <a:p>
                      <a:pPr marL="0" marR="0" lvl="0" indent="0" algn="ctr" rtl="0">
                        <a:spcBef>
                          <a:spcPts val="0"/>
                        </a:spcBef>
                        <a:spcAft>
                          <a:spcPts val="0"/>
                        </a:spcAft>
                        <a:buNone/>
                      </a:pPr>
                      <a:r>
                        <a:rPr lang="en-US" sz="1600" b="1" u="none" strike="noStrike" cap="none" dirty="0">
                          <a:solidFill>
                            <a:schemeClr val="dk1"/>
                          </a:solidFill>
                          <a:latin typeface="Century Gothic"/>
                          <a:ea typeface="Century Gothic"/>
                          <a:cs typeface="Century Gothic"/>
                          <a:sym typeface="Century Gothic"/>
                        </a:rPr>
                        <a:t>DISCLAIMER</a:t>
                      </a:r>
                      <a:endParaRPr sz="1200" b="1" u="none" strike="noStrike" cap="none"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1200" b="0" u="none" strike="noStrike" cap="none" dirty="0">
                          <a:solidFill>
                            <a:schemeClr val="dk1"/>
                          </a:solidFill>
                          <a:latin typeface="Century Gothic"/>
                          <a:ea typeface="Century Gothic"/>
                          <a:cs typeface="Century Gothic"/>
                          <a:sym typeface="Century Gothic"/>
                        </a:rPr>
                        <a:t> </a:t>
                      </a:r>
                      <a:endParaRPr dirty="0"/>
                    </a:p>
                    <a:p>
                      <a:pPr marL="0" marR="0" lvl="0" indent="0" algn="l" rtl="0">
                        <a:spcBef>
                          <a:spcPts val="0"/>
                        </a:spcBef>
                        <a:spcAft>
                          <a:spcPts val="0"/>
                        </a:spcAft>
                        <a:buNone/>
                      </a:pPr>
                      <a:r>
                        <a:rPr lang="en-US" sz="1600" b="0" u="none" strike="noStrike" cap="none" dirty="0">
                          <a:solidFill>
                            <a:schemeClr val="dk1"/>
                          </a:solidFill>
                          <a:latin typeface="Century Gothic"/>
                          <a:ea typeface="Century Gothic"/>
                          <a:cs typeface="Century Gothic"/>
                          <a:sym typeface="Century Gothic"/>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sz="1600" b="0" u="none" strike="noStrike" cap="none" dirty="0">
                        <a:solidFill>
                          <a:schemeClr val="dk1"/>
                        </a:solidFill>
                        <a:latin typeface="Century Gothic"/>
                        <a:ea typeface="Century Gothic"/>
                        <a:cs typeface="Century Gothic"/>
                        <a:sym typeface="Century Gothic"/>
                      </a:endParaRPr>
                    </a:p>
                  </a:txBody>
                  <a:tcPr marL="365750" marR="73025" marT="0" marB="0" anchor="ctr">
                    <a:lnL w="76200" cap="flat" cmpd="sng">
                      <a:solidFill>
                        <a:srgbClr val="7F7F7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bl>
          </a:graphicData>
        </a:graphic>
      </p:graphicFrame>
    </p:spTree>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2154</Words>
  <Application>Microsoft Macintosh PowerPoint</Application>
  <PresentationFormat>Widescreen</PresentationFormat>
  <Paragraphs>1909</Paragraphs>
  <Slides>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Century Gothic</vt:lpstr>
      <vt:lpstr>Calibri</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Allison Okonczak</cp:lastModifiedBy>
  <cp:revision>9</cp:revision>
  <dcterms:created xsi:type="dcterms:W3CDTF">2022-05-22T18:55:25Z</dcterms:created>
  <dcterms:modified xsi:type="dcterms:W3CDTF">2024-05-29T13:02:41Z</dcterms:modified>
</cp:coreProperties>
</file>