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CDB"/>
    <a:srgbClr val="DCF4F2"/>
    <a:srgbClr val="EBD9B6"/>
    <a:srgbClr val="F0E3C8"/>
    <a:srgbClr val="CBD6B5"/>
    <a:srgbClr val="2B8D84"/>
    <a:srgbClr val="A1E3DD"/>
    <a:srgbClr val="39BDB0"/>
    <a:srgbClr val="9CA58C"/>
    <a:srgbClr val="654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F7282-8EDA-4C03-B819-F3B9853DE17F}" v="1" dt="2024-05-26T21:49:40.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65F7282-8EDA-4C03-B819-F3B9853DE17F}"/>
    <pc:docChg chg="modSld">
      <pc:chgData name="Bess Dunlevy" userId="dd4b9a8537dbe9d0" providerId="LiveId" clId="{465F7282-8EDA-4C03-B819-F3B9853DE17F}" dt="2024-05-26T21:49:52.099" v="68" actId="1076"/>
      <pc:docMkLst>
        <pc:docMk/>
      </pc:docMkLst>
      <pc:sldChg chg="modSp mod">
        <pc:chgData name="Bess Dunlevy" userId="dd4b9a8537dbe9d0" providerId="LiveId" clId="{465F7282-8EDA-4C03-B819-F3B9853DE17F}" dt="2024-05-26T21:48:30.258" v="0" actId="20577"/>
        <pc:sldMkLst>
          <pc:docMk/>
          <pc:sldMk cId="1508588292" sldId="342"/>
        </pc:sldMkLst>
        <pc:spChg chg="mod">
          <ac:chgData name="Bess Dunlevy" userId="dd4b9a8537dbe9d0" providerId="LiveId" clId="{465F7282-8EDA-4C03-B819-F3B9853DE17F}" dt="2024-05-26T21:48:30.258" v="0" actId="20577"/>
          <ac:spMkLst>
            <pc:docMk/>
            <pc:sldMk cId="1508588292" sldId="342"/>
            <ac:spMk id="33" creationId="{143A449B-AAB7-994A-92CE-8F48E2CA7DF6}"/>
          </ac:spMkLst>
        </pc:spChg>
      </pc:sldChg>
      <pc:sldChg chg="addSp modSp mod">
        <pc:chgData name="Bess Dunlevy" userId="dd4b9a8537dbe9d0" providerId="LiveId" clId="{465F7282-8EDA-4C03-B819-F3B9853DE17F}" dt="2024-05-26T21:49:52.099" v="68" actId="1076"/>
        <pc:sldMkLst>
          <pc:docMk/>
          <pc:sldMk cId="1436687682" sldId="354"/>
        </pc:sldMkLst>
        <pc:spChg chg="add mod">
          <ac:chgData name="Bess Dunlevy" userId="dd4b9a8537dbe9d0" providerId="LiveId" clId="{465F7282-8EDA-4C03-B819-F3B9853DE17F}" dt="2024-05-26T21:49:52.099" v="68" actId="1076"/>
          <ac:spMkLst>
            <pc:docMk/>
            <pc:sldMk cId="1436687682" sldId="354"/>
            <ac:spMk id="3" creationId="{1B844B2E-EDD8-3A12-91BD-D9AFEFB0182D}"/>
          </ac:spMkLst>
        </pc:spChg>
        <pc:spChg chg="mod">
          <ac:chgData name="Bess Dunlevy" userId="dd4b9a8537dbe9d0" providerId="LiveId" clId="{465F7282-8EDA-4C03-B819-F3B9853DE17F}" dt="2024-05-26T21:48:48.451" v="42" actId="20577"/>
          <ac:spMkLst>
            <pc:docMk/>
            <pc:sldMk cId="1436687682" sldId="354"/>
            <ac:spMk id="15" creationId="{4E161B98-8E1E-82F8-EB61-FB873E0CF459}"/>
          </ac:spMkLst>
        </pc:spChg>
        <pc:spChg chg="mod">
          <ac:chgData name="Bess Dunlevy" userId="dd4b9a8537dbe9d0" providerId="LiveId" clId="{465F7282-8EDA-4C03-B819-F3B9853DE17F}" dt="2024-05-26T21:48:59.974" v="46"/>
          <ac:spMkLst>
            <pc:docMk/>
            <pc:sldMk cId="1436687682" sldId="354"/>
            <ac:spMk id="16" creationId="{7902E0EB-3464-C60D-B96D-B5A42F4652DE}"/>
          </ac:spMkLst>
        </pc:spChg>
        <pc:spChg chg="mod">
          <ac:chgData name="Bess Dunlevy" userId="dd4b9a8537dbe9d0" providerId="LiveId" clId="{465F7282-8EDA-4C03-B819-F3B9853DE17F}" dt="2024-05-26T21:49:15.253" v="54"/>
          <ac:spMkLst>
            <pc:docMk/>
            <pc:sldMk cId="1436687682" sldId="354"/>
            <ac:spMk id="17" creationId="{DC58459C-4FCA-A72D-1769-72DFBD6E959F}"/>
          </ac:spMkLst>
        </pc:spChg>
        <pc:spChg chg="mod">
          <ac:chgData name="Bess Dunlevy" userId="dd4b9a8537dbe9d0" providerId="LiveId" clId="{465F7282-8EDA-4C03-B819-F3B9853DE17F}" dt="2024-05-26T21:49:16.809" v="55"/>
          <ac:spMkLst>
            <pc:docMk/>
            <pc:sldMk cId="1436687682" sldId="354"/>
            <ac:spMk id="18" creationId="{05FBCB50-A110-74F7-574C-A6185E51BB76}"/>
          </ac:spMkLst>
        </pc:spChg>
        <pc:spChg chg="mod">
          <ac:chgData name="Bess Dunlevy" userId="dd4b9a8537dbe9d0" providerId="LiveId" clId="{465F7282-8EDA-4C03-B819-F3B9853DE17F}" dt="2024-05-26T21:49:22.609" v="59"/>
          <ac:spMkLst>
            <pc:docMk/>
            <pc:sldMk cId="1436687682" sldId="354"/>
            <ac:spMk id="19" creationId="{CDE32F34-AA9A-0144-DB7C-E1AF549DA230}"/>
          </ac:spMkLst>
        </pc:spChg>
        <pc:spChg chg="mod">
          <ac:chgData name="Bess Dunlevy" userId="dd4b9a8537dbe9d0" providerId="LiveId" clId="{465F7282-8EDA-4C03-B819-F3B9853DE17F}" dt="2024-05-26T21:48:54.502" v="43"/>
          <ac:spMkLst>
            <pc:docMk/>
            <pc:sldMk cId="1436687682" sldId="354"/>
            <ac:spMk id="20" creationId="{D617857C-C989-375E-5E48-BA9D8C388FA5}"/>
          </ac:spMkLst>
        </pc:spChg>
        <pc:spChg chg="mod">
          <ac:chgData name="Bess Dunlevy" userId="dd4b9a8537dbe9d0" providerId="LiveId" clId="{465F7282-8EDA-4C03-B819-F3B9853DE17F}" dt="2024-05-26T21:49:01.557" v="47"/>
          <ac:spMkLst>
            <pc:docMk/>
            <pc:sldMk cId="1436687682" sldId="354"/>
            <ac:spMk id="21" creationId="{2AEF6A57-626A-8514-6D05-3099A973B243}"/>
          </ac:spMkLst>
        </pc:spChg>
        <pc:spChg chg="mod">
          <ac:chgData name="Bess Dunlevy" userId="dd4b9a8537dbe9d0" providerId="LiveId" clId="{465F7282-8EDA-4C03-B819-F3B9853DE17F}" dt="2024-05-26T21:49:11.172" v="53"/>
          <ac:spMkLst>
            <pc:docMk/>
            <pc:sldMk cId="1436687682" sldId="354"/>
            <ac:spMk id="22" creationId="{D3E31B5F-0E9D-3CBF-36A9-3FCA3C0F3DC2}"/>
          </ac:spMkLst>
        </pc:spChg>
        <pc:spChg chg="mod">
          <ac:chgData name="Bess Dunlevy" userId="dd4b9a8537dbe9d0" providerId="LiveId" clId="{465F7282-8EDA-4C03-B819-F3B9853DE17F}" dt="2024-05-26T21:49:18.385" v="56"/>
          <ac:spMkLst>
            <pc:docMk/>
            <pc:sldMk cId="1436687682" sldId="354"/>
            <ac:spMk id="23" creationId="{6437804F-C90E-BADB-A140-CBE23C64225F}"/>
          </ac:spMkLst>
        </pc:spChg>
        <pc:spChg chg="mod">
          <ac:chgData name="Bess Dunlevy" userId="dd4b9a8537dbe9d0" providerId="LiveId" clId="{465F7282-8EDA-4C03-B819-F3B9853DE17F}" dt="2024-05-26T21:49:23.954" v="60"/>
          <ac:spMkLst>
            <pc:docMk/>
            <pc:sldMk cId="1436687682" sldId="354"/>
            <ac:spMk id="24" creationId="{FD414946-CEA6-F134-430B-1A0D40CF726B}"/>
          </ac:spMkLst>
        </pc:spChg>
        <pc:spChg chg="mod">
          <ac:chgData name="Bess Dunlevy" userId="dd4b9a8537dbe9d0" providerId="LiveId" clId="{465F7282-8EDA-4C03-B819-F3B9853DE17F}" dt="2024-05-26T21:48:56.518" v="44"/>
          <ac:spMkLst>
            <pc:docMk/>
            <pc:sldMk cId="1436687682" sldId="354"/>
            <ac:spMk id="25" creationId="{CFCB61F6-A1B0-99F5-6D2B-3DE0D1E220EB}"/>
          </ac:spMkLst>
        </pc:spChg>
        <pc:spChg chg="mod">
          <ac:chgData name="Bess Dunlevy" userId="dd4b9a8537dbe9d0" providerId="LiveId" clId="{465F7282-8EDA-4C03-B819-F3B9853DE17F}" dt="2024-05-26T21:49:03.358" v="48"/>
          <ac:spMkLst>
            <pc:docMk/>
            <pc:sldMk cId="1436687682" sldId="354"/>
            <ac:spMk id="26" creationId="{F5199FAA-E907-12B6-387C-B3FBB971D014}"/>
          </ac:spMkLst>
        </pc:spChg>
        <pc:spChg chg="mod">
          <ac:chgData name="Bess Dunlevy" userId="dd4b9a8537dbe9d0" providerId="LiveId" clId="{465F7282-8EDA-4C03-B819-F3B9853DE17F}" dt="2024-05-26T21:49:10.037" v="52"/>
          <ac:spMkLst>
            <pc:docMk/>
            <pc:sldMk cId="1436687682" sldId="354"/>
            <ac:spMk id="27" creationId="{F17343A0-8EDD-572D-BE8F-FDE045E257A9}"/>
          </ac:spMkLst>
        </pc:spChg>
        <pc:spChg chg="mod">
          <ac:chgData name="Bess Dunlevy" userId="dd4b9a8537dbe9d0" providerId="LiveId" clId="{465F7282-8EDA-4C03-B819-F3B9853DE17F}" dt="2024-05-26T21:49:19.801" v="57"/>
          <ac:spMkLst>
            <pc:docMk/>
            <pc:sldMk cId="1436687682" sldId="354"/>
            <ac:spMk id="28" creationId="{E6ED2C66-44DE-0B81-7030-9ADABE75D890}"/>
          </ac:spMkLst>
        </pc:spChg>
        <pc:spChg chg="mod">
          <ac:chgData name="Bess Dunlevy" userId="dd4b9a8537dbe9d0" providerId="LiveId" clId="{465F7282-8EDA-4C03-B819-F3B9853DE17F}" dt="2024-05-26T21:49:25.074" v="61"/>
          <ac:spMkLst>
            <pc:docMk/>
            <pc:sldMk cId="1436687682" sldId="354"/>
            <ac:spMk id="29" creationId="{4CA040ED-3E1A-60BB-6EF2-76E13A5E4466}"/>
          </ac:spMkLst>
        </pc:spChg>
        <pc:spChg chg="mod">
          <ac:chgData name="Bess Dunlevy" userId="dd4b9a8537dbe9d0" providerId="LiveId" clId="{465F7282-8EDA-4C03-B819-F3B9853DE17F}" dt="2024-05-26T21:48:58.407" v="45"/>
          <ac:spMkLst>
            <pc:docMk/>
            <pc:sldMk cId="1436687682" sldId="354"/>
            <ac:spMk id="35" creationId="{1787C5CE-5B01-2C87-81D3-C610B079186F}"/>
          </ac:spMkLst>
        </pc:spChg>
        <pc:spChg chg="mod">
          <ac:chgData name="Bess Dunlevy" userId="dd4b9a8537dbe9d0" providerId="LiveId" clId="{465F7282-8EDA-4C03-B819-F3B9853DE17F}" dt="2024-05-26T21:49:04.610" v="49"/>
          <ac:spMkLst>
            <pc:docMk/>
            <pc:sldMk cId="1436687682" sldId="354"/>
            <ac:spMk id="36" creationId="{CA5AFBD3-72B6-1838-EF45-0E11AB3948DC}"/>
          </ac:spMkLst>
        </pc:spChg>
        <pc:spChg chg="mod">
          <ac:chgData name="Bess Dunlevy" userId="dd4b9a8537dbe9d0" providerId="LiveId" clId="{465F7282-8EDA-4C03-B819-F3B9853DE17F}" dt="2024-05-26T21:49:06.037" v="50"/>
          <ac:spMkLst>
            <pc:docMk/>
            <pc:sldMk cId="1436687682" sldId="354"/>
            <ac:spMk id="37" creationId="{740650F5-4B96-C5F8-BEAF-B2BA25C85E56}"/>
          </ac:spMkLst>
        </pc:spChg>
        <pc:spChg chg="mod">
          <ac:chgData name="Bess Dunlevy" userId="dd4b9a8537dbe9d0" providerId="LiveId" clId="{465F7282-8EDA-4C03-B819-F3B9853DE17F}" dt="2024-05-26T21:49:21.073" v="58"/>
          <ac:spMkLst>
            <pc:docMk/>
            <pc:sldMk cId="1436687682" sldId="354"/>
            <ac:spMk id="38" creationId="{C0DAE9D1-F42E-DE3E-EC11-F1AC2B5A7345}"/>
          </ac:spMkLst>
        </pc:spChg>
        <pc:spChg chg="mod">
          <ac:chgData name="Bess Dunlevy" userId="dd4b9a8537dbe9d0" providerId="LiveId" clId="{465F7282-8EDA-4C03-B819-F3B9853DE17F}" dt="2024-05-26T21:49:26.821" v="62"/>
          <ac:spMkLst>
            <pc:docMk/>
            <pc:sldMk cId="1436687682" sldId="354"/>
            <ac:spMk id="39" creationId="{14E3F078-775D-FAD8-2F38-1DA971BEFD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63&amp;utm_source=template-powerpoint&amp;utm_medium=content&amp;utm_campaign=Blank+Change+Management+Maturity+Roadmap-powerpoint-12063&amp;lpa=Blank+Change+Management+Maturity+Roadmap+powerpoint+12063"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400145"/>
            <a:ext cx="6290236"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Change Management Maturity Roadmap Template</a:t>
            </a:r>
          </a:p>
        </p:txBody>
      </p:sp>
      <p:pic>
        <p:nvPicPr>
          <p:cNvPr id="5" name="Picture 4" descr="A blue and white sign&#10;&#10;Description automatically generated">
            <a:hlinkClick r:id="rId3"/>
            <a:extLst>
              <a:ext uri="{FF2B5EF4-FFF2-40B4-BE49-F238E27FC236}">
                <a16:creationId xmlns:a16="http://schemas.microsoft.com/office/drawing/2014/main" id="{6EB79272-80F3-8DE4-9B32-AE9555ED5353}"/>
              </a:ext>
            </a:extLst>
          </p:cNvPr>
          <p:cNvPicPr>
            <a:picLocks noChangeAspect="1"/>
          </p:cNvPicPr>
          <p:nvPr/>
        </p:nvPicPr>
        <p:blipFill>
          <a:blip r:embed="rId4"/>
          <a:stretch>
            <a:fillRect/>
          </a:stretch>
        </p:blipFill>
        <p:spPr>
          <a:xfrm>
            <a:off x="8766313" y="535731"/>
            <a:ext cx="3124156" cy="621379"/>
          </a:xfrm>
          <a:prstGeom prst="rect">
            <a:avLst/>
          </a:prstGeom>
        </p:spPr>
      </p:pic>
      <p:pic>
        <p:nvPicPr>
          <p:cNvPr id="3" name="Picture 2" descr="A screenshot of a computer screen&#10;&#10;Description automatically generated">
            <a:extLst>
              <a:ext uri="{FF2B5EF4-FFF2-40B4-BE49-F238E27FC236}">
                <a16:creationId xmlns:a16="http://schemas.microsoft.com/office/drawing/2014/main" id="{CAD45515-3168-EA75-2AA5-4E47A336351E}"/>
              </a:ext>
            </a:extLst>
          </p:cNvPr>
          <p:cNvPicPr>
            <a:picLocks noChangeAspect="1"/>
          </p:cNvPicPr>
          <p:nvPr/>
        </p:nvPicPr>
        <p:blipFill>
          <a:blip r:embed="rId5"/>
          <a:stretch>
            <a:fillRect/>
          </a:stretch>
        </p:blipFill>
        <p:spPr>
          <a:xfrm>
            <a:off x="422621" y="1494594"/>
            <a:ext cx="8343692" cy="468770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1E56812-0245-DFBF-A2CB-EC6B6BF98DAE}"/>
              </a:ext>
            </a:extLst>
          </p:cNvPr>
          <p:cNvSpPr/>
          <p:nvPr/>
        </p:nvSpPr>
        <p:spPr>
          <a:xfrm>
            <a:off x="399647" y="4104469"/>
            <a:ext cx="1551363" cy="546690"/>
          </a:xfrm>
          <a:prstGeom prst="rect">
            <a:avLst/>
          </a:prstGeom>
          <a:solidFill>
            <a:srgbClr val="F5ECDB"/>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DA3B0FD-CF53-75F7-4058-4D75BE1A51A0}"/>
              </a:ext>
            </a:extLst>
          </p:cNvPr>
          <p:cNvSpPr/>
          <p:nvPr/>
        </p:nvSpPr>
        <p:spPr>
          <a:xfrm>
            <a:off x="399647" y="5368947"/>
            <a:ext cx="1551363" cy="546690"/>
          </a:xfrm>
          <a:prstGeom prst="rect">
            <a:avLst/>
          </a:prstGeom>
          <a:solidFill>
            <a:srgbClr val="F5ECDB"/>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E9630C5-C9FA-4D05-2B37-CCAFDE57C632}"/>
              </a:ext>
            </a:extLst>
          </p:cNvPr>
          <p:cNvSpPr/>
          <p:nvPr/>
        </p:nvSpPr>
        <p:spPr>
          <a:xfrm>
            <a:off x="406751" y="1532730"/>
            <a:ext cx="1551363" cy="546690"/>
          </a:xfrm>
          <a:prstGeom prst="rect">
            <a:avLst/>
          </a:prstGeom>
          <a:solidFill>
            <a:srgbClr val="F5ECDB"/>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186DF0CC-F0E9-687A-F785-27B48853DB82}"/>
              </a:ext>
            </a:extLst>
          </p:cNvPr>
          <p:cNvSpPr/>
          <p:nvPr/>
        </p:nvSpPr>
        <p:spPr>
          <a:xfrm>
            <a:off x="393387" y="2874663"/>
            <a:ext cx="1551363" cy="546690"/>
          </a:xfrm>
          <a:prstGeom prst="rect">
            <a:avLst/>
          </a:prstGeom>
          <a:solidFill>
            <a:srgbClr val="F5ECDB"/>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E863DE7-8097-738D-B38F-89DF080CC246}"/>
              </a:ext>
            </a:extLst>
          </p:cNvPr>
          <p:cNvSpPr/>
          <p:nvPr/>
        </p:nvSpPr>
        <p:spPr>
          <a:xfrm>
            <a:off x="-1" y="1013791"/>
            <a:ext cx="558891" cy="5844209"/>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8C423FC-2FF8-8D50-565B-782B27E4B96A}"/>
              </a:ext>
            </a:extLst>
          </p:cNvPr>
          <p:cNvSpPr/>
          <p:nvPr/>
        </p:nvSpPr>
        <p:spPr>
          <a:xfrm>
            <a:off x="429245" y="1013791"/>
            <a:ext cx="129645" cy="584420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10173D45-DB72-DF3E-30DE-F8198494B3D2}"/>
              </a:ext>
            </a:extLst>
          </p:cNvPr>
          <p:cNvSpPr/>
          <p:nvPr/>
        </p:nvSpPr>
        <p:spPr>
          <a:xfrm>
            <a:off x="2039185" y="761689"/>
            <a:ext cx="1948068" cy="357808"/>
          </a:xfrm>
          <a:prstGeom prst="roundRect">
            <a:avLst/>
          </a:prstGeom>
          <a:gradFill>
            <a:gsLst>
              <a:gs pos="0">
                <a:schemeClr val="accent6">
                  <a:lumMod val="20000"/>
                  <a:lumOff val="80000"/>
                </a:schemeClr>
              </a:gs>
              <a:gs pos="100000">
                <a:schemeClr val="accent5">
                  <a:lumMod val="20000"/>
                  <a:lumOff val="80000"/>
                </a:schemeClr>
              </a:gs>
            </a:gsLst>
            <a:lin ang="2700000" scaled="0"/>
          </a:gra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65000"/>
                  </a:schemeClr>
                </a:solidFill>
                <a:latin typeface="Century Gothic" panose="020B0502020202020204" pitchFamily="34" charset="0"/>
              </a:rPr>
              <a:t>IMMATURE</a:t>
            </a:r>
          </a:p>
        </p:txBody>
      </p:sp>
      <p:sp>
        <p:nvSpPr>
          <p:cNvPr id="11" name="Rectangle: Rounded Corners 10">
            <a:extLst>
              <a:ext uri="{FF2B5EF4-FFF2-40B4-BE49-F238E27FC236}">
                <a16:creationId xmlns:a16="http://schemas.microsoft.com/office/drawing/2014/main" id="{F5577617-B5CF-29EB-E895-E9AAF601639D}"/>
              </a:ext>
            </a:extLst>
          </p:cNvPr>
          <p:cNvSpPr/>
          <p:nvPr/>
        </p:nvSpPr>
        <p:spPr>
          <a:xfrm>
            <a:off x="4038602" y="761689"/>
            <a:ext cx="1948068" cy="357808"/>
          </a:xfrm>
          <a:prstGeom prst="roundRect">
            <a:avLst/>
          </a:prstGeom>
          <a:gradFill>
            <a:gsLst>
              <a:gs pos="0">
                <a:schemeClr val="accent5">
                  <a:lumMod val="20000"/>
                  <a:lumOff val="80000"/>
                </a:schemeClr>
              </a:gs>
              <a:gs pos="100000">
                <a:schemeClr val="bg1">
                  <a:lumMod val="95000"/>
                </a:schemeClr>
              </a:gs>
            </a:gsLst>
            <a:lin ang="2700000" scaled="0"/>
          </a:gra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65000"/>
                  </a:schemeClr>
                </a:solidFill>
                <a:latin typeface="Century Gothic" panose="020B0502020202020204" pitchFamily="34" charset="0"/>
              </a:rPr>
              <a:t>EARLY STARTER</a:t>
            </a:r>
            <a:endParaRPr lang="en-US" sz="1200" dirty="0"/>
          </a:p>
        </p:txBody>
      </p:sp>
      <p:sp>
        <p:nvSpPr>
          <p:cNvPr id="12" name="Rectangle: Rounded Corners 11">
            <a:extLst>
              <a:ext uri="{FF2B5EF4-FFF2-40B4-BE49-F238E27FC236}">
                <a16:creationId xmlns:a16="http://schemas.microsoft.com/office/drawing/2014/main" id="{17950019-C087-12AB-7725-777DCD6CCFEE}"/>
              </a:ext>
            </a:extLst>
          </p:cNvPr>
          <p:cNvSpPr/>
          <p:nvPr/>
        </p:nvSpPr>
        <p:spPr>
          <a:xfrm>
            <a:off x="6038019" y="768004"/>
            <a:ext cx="1948068" cy="357808"/>
          </a:xfrm>
          <a:prstGeom prst="roundRect">
            <a:avLst/>
          </a:prstGeom>
          <a:gradFill>
            <a:gsLst>
              <a:gs pos="0">
                <a:schemeClr val="bg1">
                  <a:lumMod val="95000"/>
                </a:schemeClr>
              </a:gs>
              <a:gs pos="100000">
                <a:srgbClr val="CBD6B5"/>
              </a:gs>
            </a:gsLst>
            <a:lin ang="2700000" scaled="0"/>
          </a:gra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65000"/>
                  </a:schemeClr>
                </a:solidFill>
                <a:latin typeface="Century Gothic" panose="020B0502020202020204" pitchFamily="34" charset="0"/>
              </a:rPr>
              <a:t>PROGRESSIVE</a:t>
            </a:r>
            <a:endParaRPr lang="en-US" sz="1200" dirty="0"/>
          </a:p>
        </p:txBody>
      </p:sp>
      <p:sp>
        <p:nvSpPr>
          <p:cNvPr id="13" name="Rectangle: Rounded Corners 12">
            <a:extLst>
              <a:ext uri="{FF2B5EF4-FFF2-40B4-BE49-F238E27FC236}">
                <a16:creationId xmlns:a16="http://schemas.microsoft.com/office/drawing/2014/main" id="{727627EC-C266-DAF9-7327-650AB5375CC9}"/>
              </a:ext>
            </a:extLst>
          </p:cNvPr>
          <p:cNvSpPr/>
          <p:nvPr/>
        </p:nvSpPr>
        <p:spPr>
          <a:xfrm>
            <a:off x="8037436" y="765379"/>
            <a:ext cx="1948068" cy="357808"/>
          </a:xfrm>
          <a:prstGeom prst="roundRect">
            <a:avLst/>
          </a:prstGeom>
          <a:gradFill>
            <a:gsLst>
              <a:gs pos="0">
                <a:srgbClr val="CBD6B5"/>
              </a:gs>
              <a:gs pos="100000">
                <a:srgbClr val="DCF4F2"/>
              </a:gs>
            </a:gsLst>
            <a:lin ang="2700000" scaled="0"/>
          </a:gra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65000"/>
                  </a:schemeClr>
                </a:solidFill>
                <a:latin typeface="Century Gothic" panose="020B0502020202020204" pitchFamily="34" charset="0"/>
              </a:rPr>
              <a:t>SEMI-MATURE</a:t>
            </a:r>
            <a:endParaRPr lang="en-US" sz="1200" dirty="0"/>
          </a:p>
        </p:txBody>
      </p:sp>
      <p:sp>
        <p:nvSpPr>
          <p:cNvPr id="14" name="Rectangle: Rounded Corners 13">
            <a:extLst>
              <a:ext uri="{FF2B5EF4-FFF2-40B4-BE49-F238E27FC236}">
                <a16:creationId xmlns:a16="http://schemas.microsoft.com/office/drawing/2014/main" id="{30AEF1C7-1764-48E1-11C4-DD1E921C3421}"/>
              </a:ext>
            </a:extLst>
          </p:cNvPr>
          <p:cNvSpPr/>
          <p:nvPr/>
        </p:nvSpPr>
        <p:spPr>
          <a:xfrm>
            <a:off x="10036853" y="761689"/>
            <a:ext cx="1948068" cy="357808"/>
          </a:xfrm>
          <a:prstGeom prst="roundRect">
            <a:avLst/>
          </a:prstGeom>
          <a:gradFill>
            <a:gsLst>
              <a:gs pos="0">
                <a:srgbClr val="DCF4F2"/>
              </a:gs>
              <a:gs pos="100000">
                <a:schemeClr val="tx2">
                  <a:lumMod val="20000"/>
                  <a:lumOff val="80000"/>
                </a:schemeClr>
              </a:gs>
            </a:gsLst>
            <a:lin ang="2700000" scaled="0"/>
          </a:gra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65000"/>
                  </a:schemeClr>
                </a:solidFill>
                <a:latin typeface="Century Gothic" panose="020B0502020202020204" pitchFamily="34" charset="0"/>
              </a:rPr>
              <a:t>MATURE</a:t>
            </a:r>
            <a:endParaRPr lang="en-US" sz="1200" dirty="0"/>
          </a:p>
        </p:txBody>
      </p:sp>
      <p:sp>
        <p:nvSpPr>
          <p:cNvPr id="15" name="Rectangle: Rounded Corners 14">
            <a:extLst>
              <a:ext uri="{FF2B5EF4-FFF2-40B4-BE49-F238E27FC236}">
                <a16:creationId xmlns:a16="http://schemas.microsoft.com/office/drawing/2014/main" id="{4E161B98-8E1E-82F8-EB61-FB873E0CF459}"/>
              </a:ext>
            </a:extLst>
          </p:cNvPr>
          <p:cNvSpPr/>
          <p:nvPr/>
        </p:nvSpPr>
        <p:spPr>
          <a:xfrm>
            <a:off x="2017645" y="1239389"/>
            <a:ext cx="1948068" cy="1133372"/>
          </a:xfrm>
          <a:prstGeom prst="roundRect">
            <a:avLst/>
          </a:prstGeom>
          <a:gradFill>
            <a:gsLst>
              <a:gs pos="0">
                <a:schemeClr val="accent6">
                  <a:lumMod val="20000"/>
                  <a:lumOff val="80000"/>
                </a:schemeClr>
              </a:gs>
              <a:gs pos="100000">
                <a:schemeClr val="accent5">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16" name="Rectangle: Rounded Corners 15">
            <a:extLst>
              <a:ext uri="{FF2B5EF4-FFF2-40B4-BE49-F238E27FC236}">
                <a16:creationId xmlns:a16="http://schemas.microsoft.com/office/drawing/2014/main" id="{7902E0EB-3464-C60D-B96D-B5A42F4652DE}"/>
              </a:ext>
            </a:extLst>
          </p:cNvPr>
          <p:cNvSpPr/>
          <p:nvPr/>
        </p:nvSpPr>
        <p:spPr>
          <a:xfrm>
            <a:off x="4038602" y="1239389"/>
            <a:ext cx="1948068" cy="1133372"/>
          </a:xfrm>
          <a:prstGeom prst="roundRect">
            <a:avLst/>
          </a:prstGeom>
          <a:gradFill>
            <a:gsLst>
              <a:gs pos="0">
                <a:schemeClr val="accent5">
                  <a:lumMod val="20000"/>
                  <a:lumOff val="80000"/>
                </a:schemeClr>
              </a:gs>
              <a:gs pos="100000">
                <a:schemeClr val="bg1">
                  <a:lumMod val="95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17" name="Rectangle: Rounded Corners 16">
            <a:extLst>
              <a:ext uri="{FF2B5EF4-FFF2-40B4-BE49-F238E27FC236}">
                <a16:creationId xmlns:a16="http://schemas.microsoft.com/office/drawing/2014/main" id="{DC58459C-4FCA-A72D-1769-72DFBD6E959F}"/>
              </a:ext>
            </a:extLst>
          </p:cNvPr>
          <p:cNvSpPr/>
          <p:nvPr/>
        </p:nvSpPr>
        <p:spPr>
          <a:xfrm>
            <a:off x="6038019" y="1245704"/>
            <a:ext cx="1948068" cy="1133372"/>
          </a:xfrm>
          <a:prstGeom prst="roundRect">
            <a:avLst/>
          </a:prstGeom>
          <a:gradFill>
            <a:gsLst>
              <a:gs pos="0">
                <a:schemeClr val="bg1">
                  <a:lumMod val="95000"/>
                </a:schemeClr>
              </a:gs>
              <a:gs pos="100000">
                <a:srgbClr val="CBD6B5"/>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18" name="Rectangle: Rounded Corners 17">
            <a:extLst>
              <a:ext uri="{FF2B5EF4-FFF2-40B4-BE49-F238E27FC236}">
                <a16:creationId xmlns:a16="http://schemas.microsoft.com/office/drawing/2014/main" id="{05FBCB50-A110-74F7-574C-A6185E51BB76}"/>
              </a:ext>
            </a:extLst>
          </p:cNvPr>
          <p:cNvSpPr/>
          <p:nvPr/>
        </p:nvSpPr>
        <p:spPr>
          <a:xfrm>
            <a:off x="8037436" y="1243079"/>
            <a:ext cx="1948068" cy="1133372"/>
          </a:xfrm>
          <a:prstGeom prst="roundRect">
            <a:avLst/>
          </a:prstGeom>
          <a:gradFill>
            <a:gsLst>
              <a:gs pos="0">
                <a:srgbClr val="CBD6B5"/>
              </a:gs>
              <a:gs pos="100000">
                <a:srgbClr val="DCF4F2"/>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19" name="Rectangle: Rounded Corners 18">
            <a:extLst>
              <a:ext uri="{FF2B5EF4-FFF2-40B4-BE49-F238E27FC236}">
                <a16:creationId xmlns:a16="http://schemas.microsoft.com/office/drawing/2014/main" id="{CDE32F34-AA9A-0144-DB7C-E1AF549DA230}"/>
              </a:ext>
            </a:extLst>
          </p:cNvPr>
          <p:cNvSpPr/>
          <p:nvPr/>
        </p:nvSpPr>
        <p:spPr>
          <a:xfrm>
            <a:off x="10058398" y="1239389"/>
            <a:ext cx="1948068" cy="1133372"/>
          </a:xfrm>
          <a:prstGeom prst="roundRect">
            <a:avLst/>
          </a:prstGeom>
          <a:gradFill>
            <a:gsLst>
              <a:gs pos="0">
                <a:srgbClr val="DCF4F2"/>
              </a:gs>
              <a:gs pos="100000">
                <a:schemeClr val="tx2">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20" name="Rectangle: Rounded Corners 19">
            <a:extLst>
              <a:ext uri="{FF2B5EF4-FFF2-40B4-BE49-F238E27FC236}">
                <a16:creationId xmlns:a16="http://schemas.microsoft.com/office/drawing/2014/main" id="{D617857C-C989-375E-5E48-BA9D8C388FA5}"/>
              </a:ext>
            </a:extLst>
          </p:cNvPr>
          <p:cNvSpPr/>
          <p:nvPr/>
        </p:nvSpPr>
        <p:spPr>
          <a:xfrm>
            <a:off x="2017645" y="2512531"/>
            <a:ext cx="1948068" cy="1133372"/>
          </a:xfrm>
          <a:prstGeom prst="roundRect">
            <a:avLst/>
          </a:prstGeom>
          <a:gradFill>
            <a:gsLst>
              <a:gs pos="0">
                <a:schemeClr val="accent6">
                  <a:lumMod val="20000"/>
                  <a:lumOff val="80000"/>
                </a:schemeClr>
              </a:gs>
              <a:gs pos="100000">
                <a:schemeClr val="accent5">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21" name="Rectangle: Rounded Corners 20">
            <a:extLst>
              <a:ext uri="{FF2B5EF4-FFF2-40B4-BE49-F238E27FC236}">
                <a16:creationId xmlns:a16="http://schemas.microsoft.com/office/drawing/2014/main" id="{2AEF6A57-626A-8514-6D05-3099A973B243}"/>
              </a:ext>
            </a:extLst>
          </p:cNvPr>
          <p:cNvSpPr/>
          <p:nvPr/>
        </p:nvSpPr>
        <p:spPr>
          <a:xfrm>
            <a:off x="4038602" y="2512531"/>
            <a:ext cx="1948068" cy="1133372"/>
          </a:xfrm>
          <a:prstGeom prst="roundRect">
            <a:avLst/>
          </a:prstGeom>
          <a:gradFill>
            <a:gsLst>
              <a:gs pos="0">
                <a:schemeClr val="accent5">
                  <a:lumMod val="20000"/>
                  <a:lumOff val="80000"/>
                </a:schemeClr>
              </a:gs>
              <a:gs pos="100000">
                <a:schemeClr val="bg1">
                  <a:lumMod val="95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22" name="Rectangle: Rounded Corners 21">
            <a:extLst>
              <a:ext uri="{FF2B5EF4-FFF2-40B4-BE49-F238E27FC236}">
                <a16:creationId xmlns:a16="http://schemas.microsoft.com/office/drawing/2014/main" id="{D3E31B5F-0E9D-3CBF-36A9-3FCA3C0F3DC2}"/>
              </a:ext>
            </a:extLst>
          </p:cNvPr>
          <p:cNvSpPr/>
          <p:nvPr/>
        </p:nvSpPr>
        <p:spPr>
          <a:xfrm>
            <a:off x="6038019" y="2518846"/>
            <a:ext cx="1948068" cy="1133372"/>
          </a:xfrm>
          <a:prstGeom prst="roundRect">
            <a:avLst/>
          </a:prstGeom>
          <a:gradFill>
            <a:gsLst>
              <a:gs pos="0">
                <a:schemeClr val="bg1">
                  <a:lumMod val="95000"/>
                </a:schemeClr>
              </a:gs>
              <a:gs pos="100000">
                <a:srgbClr val="CBD6B5"/>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23" name="Rectangle: Rounded Corners 22">
            <a:extLst>
              <a:ext uri="{FF2B5EF4-FFF2-40B4-BE49-F238E27FC236}">
                <a16:creationId xmlns:a16="http://schemas.microsoft.com/office/drawing/2014/main" id="{6437804F-C90E-BADB-A140-CBE23C64225F}"/>
              </a:ext>
            </a:extLst>
          </p:cNvPr>
          <p:cNvSpPr/>
          <p:nvPr/>
        </p:nvSpPr>
        <p:spPr>
          <a:xfrm>
            <a:off x="8037436" y="2516221"/>
            <a:ext cx="1948068" cy="1133372"/>
          </a:xfrm>
          <a:prstGeom prst="roundRect">
            <a:avLst/>
          </a:prstGeom>
          <a:gradFill>
            <a:gsLst>
              <a:gs pos="0">
                <a:srgbClr val="CBD6B5"/>
              </a:gs>
              <a:gs pos="100000">
                <a:srgbClr val="DCF4F2"/>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24" name="Rectangle: Rounded Corners 23">
            <a:extLst>
              <a:ext uri="{FF2B5EF4-FFF2-40B4-BE49-F238E27FC236}">
                <a16:creationId xmlns:a16="http://schemas.microsoft.com/office/drawing/2014/main" id="{FD414946-CEA6-F134-430B-1A0D40CF726B}"/>
              </a:ext>
            </a:extLst>
          </p:cNvPr>
          <p:cNvSpPr/>
          <p:nvPr/>
        </p:nvSpPr>
        <p:spPr>
          <a:xfrm>
            <a:off x="10058398" y="2512531"/>
            <a:ext cx="1948068" cy="1133372"/>
          </a:xfrm>
          <a:prstGeom prst="roundRect">
            <a:avLst/>
          </a:prstGeom>
          <a:gradFill>
            <a:gsLst>
              <a:gs pos="0">
                <a:srgbClr val="DCF4F2"/>
              </a:gs>
              <a:gs pos="100000">
                <a:schemeClr val="tx2">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25" name="Rectangle: Rounded Corners 24">
            <a:extLst>
              <a:ext uri="{FF2B5EF4-FFF2-40B4-BE49-F238E27FC236}">
                <a16:creationId xmlns:a16="http://schemas.microsoft.com/office/drawing/2014/main" id="{CFCB61F6-A1B0-99F5-6D2B-3DE0D1E220EB}"/>
              </a:ext>
            </a:extLst>
          </p:cNvPr>
          <p:cNvSpPr/>
          <p:nvPr/>
        </p:nvSpPr>
        <p:spPr>
          <a:xfrm>
            <a:off x="2017645" y="3779358"/>
            <a:ext cx="1948068" cy="1133372"/>
          </a:xfrm>
          <a:prstGeom prst="roundRect">
            <a:avLst/>
          </a:prstGeom>
          <a:gradFill>
            <a:gsLst>
              <a:gs pos="0">
                <a:schemeClr val="accent6">
                  <a:lumMod val="20000"/>
                  <a:lumOff val="80000"/>
                </a:schemeClr>
              </a:gs>
              <a:gs pos="100000">
                <a:schemeClr val="accent5">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26" name="Rectangle: Rounded Corners 25">
            <a:extLst>
              <a:ext uri="{FF2B5EF4-FFF2-40B4-BE49-F238E27FC236}">
                <a16:creationId xmlns:a16="http://schemas.microsoft.com/office/drawing/2014/main" id="{F5199FAA-E907-12B6-387C-B3FBB971D014}"/>
              </a:ext>
            </a:extLst>
          </p:cNvPr>
          <p:cNvSpPr/>
          <p:nvPr/>
        </p:nvSpPr>
        <p:spPr>
          <a:xfrm>
            <a:off x="4038602" y="3779358"/>
            <a:ext cx="1948068" cy="1133372"/>
          </a:xfrm>
          <a:prstGeom prst="roundRect">
            <a:avLst/>
          </a:prstGeom>
          <a:gradFill>
            <a:gsLst>
              <a:gs pos="0">
                <a:schemeClr val="accent5">
                  <a:lumMod val="20000"/>
                  <a:lumOff val="80000"/>
                </a:schemeClr>
              </a:gs>
              <a:gs pos="100000">
                <a:schemeClr val="bg1">
                  <a:lumMod val="95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27" name="Rectangle: Rounded Corners 26">
            <a:extLst>
              <a:ext uri="{FF2B5EF4-FFF2-40B4-BE49-F238E27FC236}">
                <a16:creationId xmlns:a16="http://schemas.microsoft.com/office/drawing/2014/main" id="{F17343A0-8EDD-572D-BE8F-FDE045E257A9}"/>
              </a:ext>
            </a:extLst>
          </p:cNvPr>
          <p:cNvSpPr/>
          <p:nvPr/>
        </p:nvSpPr>
        <p:spPr>
          <a:xfrm>
            <a:off x="6038019" y="3785673"/>
            <a:ext cx="1948068" cy="1133372"/>
          </a:xfrm>
          <a:prstGeom prst="roundRect">
            <a:avLst/>
          </a:prstGeom>
          <a:gradFill>
            <a:gsLst>
              <a:gs pos="0">
                <a:schemeClr val="bg1">
                  <a:lumMod val="95000"/>
                </a:schemeClr>
              </a:gs>
              <a:gs pos="100000">
                <a:srgbClr val="CBD6B5"/>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28" name="Rectangle: Rounded Corners 27">
            <a:extLst>
              <a:ext uri="{FF2B5EF4-FFF2-40B4-BE49-F238E27FC236}">
                <a16:creationId xmlns:a16="http://schemas.microsoft.com/office/drawing/2014/main" id="{E6ED2C66-44DE-0B81-7030-9ADABE75D890}"/>
              </a:ext>
            </a:extLst>
          </p:cNvPr>
          <p:cNvSpPr/>
          <p:nvPr/>
        </p:nvSpPr>
        <p:spPr>
          <a:xfrm>
            <a:off x="8037436" y="3783048"/>
            <a:ext cx="1948068" cy="1133372"/>
          </a:xfrm>
          <a:prstGeom prst="roundRect">
            <a:avLst/>
          </a:prstGeom>
          <a:gradFill>
            <a:gsLst>
              <a:gs pos="0">
                <a:srgbClr val="CBD6B5"/>
              </a:gs>
              <a:gs pos="100000">
                <a:srgbClr val="DCF4F2"/>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29" name="Rectangle: Rounded Corners 28">
            <a:extLst>
              <a:ext uri="{FF2B5EF4-FFF2-40B4-BE49-F238E27FC236}">
                <a16:creationId xmlns:a16="http://schemas.microsoft.com/office/drawing/2014/main" id="{4CA040ED-3E1A-60BB-6EF2-76E13A5E4466}"/>
              </a:ext>
            </a:extLst>
          </p:cNvPr>
          <p:cNvSpPr/>
          <p:nvPr/>
        </p:nvSpPr>
        <p:spPr>
          <a:xfrm>
            <a:off x="10058398" y="3779358"/>
            <a:ext cx="1948068" cy="1133372"/>
          </a:xfrm>
          <a:prstGeom prst="roundRect">
            <a:avLst/>
          </a:prstGeom>
          <a:gradFill>
            <a:gsLst>
              <a:gs pos="0">
                <a:srgbClr val="DCF4F2"/>
              </a:gs>
              <a:gs pos="100000">
                <a:schemeClr val="tx2">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35" name="Rectangle: Rounded Corners 34">
            <a:extLst>
              <a:ext uri="{FF2B5EF4-FFF2-40B4-BE49-F238E27FC236}">
                <a16:creationId xmlns:a16="http://schemas.microsoft.com/office/drawing/2014/main" id="{1787C5CE-5B01-2C87-81D3-C610B079186F}"/>
              </a:ext>
            </a:extLst>
          </p:cNvPr>
          <p:cNvSpPr/>
          <p:nvPr/>
        </p:nvSpPr>
        <p:spPr>
          <a:xfrm>
            <a:off x="2017645" y="5045610"/>
            <a:ext cx="1948068" cy="1133372"/>
          </a:xfrm>
          <a:prstGeom prst="roundRect">
            <a:avLst/>
          </a:prstGeom>
          <a:gradFill>
            <a:gsLst>
              <a:gs pos="0">
                <a:schemeClr val="accent6">
                  <a:lumMod val="20000"/>
                  <a:lumOff val="80000"/>
                </a:schemeClr>
              </a:gs>
              <a:gs pos="100000">
                <a:schemeClr val="accent5">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36" name="Rectangle: Rounded Corners 35">
            <a:extLst>
              <a:ext uri="{FF2B5EF4-FFF2-40B4-BE49-F238E27FC236}">
                <a16:creationId xmlns:a16="http://schemas.microsoft.com/office/drawing/2014/main" id="{CA5AFBD3-72B6-1838-EF45-0E11AB3948DC}"/>
              </a:ext>
            </a:extLst>
          </p:cNvPr>
          <p:cNvSpPr/>
          <p:nvPr/>
        </p:nvSpPr>
        <p:spPr>
          <a:xfrm>
            <a:off x="4038602" y="5045610"/>
            <a:ext cx="1948068" cy="1133372"/>
          </a:xfrm>
          <a:prstGeom prst="roundRect">
            <a:avLst/>
          </a:prstGeom>
          <a:gradFill>
            <a:gsLst>
              <a:gs pos="0">
                <a:schemeClr val="accent5">
                  <a:lumMod val="20000"/>
                  <a:lumOff val="80000"/>
                </a:schemeClr>
              </a:gs>
              <a:gs pos="100000">
                <a:schemeClr val="bg1">
                  <a:lumMod val="95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37" name="Rectangle: Rounded Corners 36">
            <a:extLst>
              <a:ext uri="{FF2B5EF4-FFF2-40B4-BE49-F238E27FC236}">
                <a16:creationId xmlns:a16="http://schemas.microsoft.com/office/drawing/2014/main" id="{740650F5-4B96-C5F8-BEAF-B2BA25C85E56}"/>
              </a:ext>
            </a:extLst>
          </p:cNvPr>
          <p:cNvSpPr/>
          <p:nvPr/>
        </p:nvSpPr>
        <p:spPr>
          <a:xfrm>
            <a:off x="6038019" y="5051925"/>
            <a:ext cx="1948068" cy="1133372"/>
          </a:xfrm>
          <a:prstGeom prst="roundRect">
            <a:avLst/>
          </a:prstGeom>
          <a:gradFill>
            <a:gsLst>
              <a:gs pos="0">
                <a:schemeClr val="bg1">
                  <a:lumMod val="95000"/>
                </a:schemeClr>
              </a:gs>
              <a:gs pos="100000">
                <a:srgbClr val="CBD6B5"/>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38" name="Rectangle: Rounded Corners 37">
            <a:extLst>
              <a:ext uri="{FF2B5EF4-FFF2-40B4-BE49-F238E27FC236}">
                <a16:creationId xmlns:a16="http://schemas.microsoft.com/office/drawing/2014/main" id="{C0DAE9D1-F42E-DE3E-EC11-F1AC2B5A7345}"/>
              </a:ext>
            </a:extLst>
          </p:cNvPr>
          <p:cNvSpPr/>
          <p:nvPr/>
        </p:nvSpPr>
        <p:spPr>
          <a:xfrm>
            <a:off x="8037436" y="5049300"/>
            <a:ext cx="1948068" cy="1133372"/>
          </a:xfrm>
          <a:prstGeom prst="roundRect">
            <a:avLst/>
          </a:prstGeom>
          <a:gradFill>
            <a:gsLst>
              <a:gs pos="0">
                <a:srgbClr val="CBD6B5"/>
              </a:gs>
              <a:gs pos="100000">
                <a:srgbClr val="DCF4F2"/>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39" name="Rectangle: Rounded Corners 38">
            <a:extLst>
              <a:ext uri="{FF2B5EF4-FFF2-40B4-BE49-F238E27FC236}">
                <a16:creationId xmlns:a16="http://schemas.microsoft.com/office/drawing/2014/main" id="{14E3F078-775D-FAD8-2F38-1DA971BEFDF4}"/>
              </a:ext>
            </a:extLst>
          </p:cNvPr>
          <p:cNvSpPr/>
          <p:nvPr/>
        </p:nvSpPr>
        <p:spPr>
          <a:xfrm>
            <a:off x="10058398" y="5045610"/>
            <a:ext cx="1948068" cy="1133372"/>
          </a:xfrm>
          <a:prstGeom prst="roundRect">
            <a:avLst/>
          </a:prstGeom>
          <a:gradFill>
            <a:gsLst>
              <a:gs pos="0">
                <a:srgbClr val="DCF4F2"/>
              </a:gs>
              <a:gs pos="100000">
                <a:schemeClr val="tx2">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Description</a:t>
            </a:r>
          </a:p>
        </p:txBody>
      </p:sp>
      <p:sp>
        <p:nvSpPr>
          <p:cNvPr id="40" name="TextBox 39">
            <a:extLst>
              <a:ext uri="{FF2B5EF4-FFF2-40B4-BE49-F238E27FC236}">
                <a16:creationId xmlns:a16="http://schemas.microsoft.com/office/drawing/2014/main" id="{0DF626A5-333E-3FB6-76D1-129354A37379}"/>
              </a:ext>
            </a:extLst>
          </p:cNvPr>
          <p:cNvSpPr txBox="1"/>
          <p:nvPr/>
        </p:nvSpPr>
        <p:spPr>
          <a:xfrm rot="16200000">
            <a:off x="-2749949" y="3695247"/>
            <a:ext cx="5817082" cy="307777"/>
          </a:xfrm>
          <a:prstGeom prst="rect">
            <a:avLst/>
          </a:prstGeom>
          <a:noFill/>
        </p:spPr>
        <p:txBody>
          <a:bodyPr wrap="square" rtlCol="0">
            <a:spAutoFit/>
          </a:bodyPr>
          <a:lstStyle/>
          <a:p>
            <a:pPr algn="ctr"/>
            <a:r>
              <a:rPr lang="en-US" sz="1400" b="1" spc="200" dirty="0">
                <a:solidFill>
                  <a:schemeClr val="tx1">
                    <a:lumMod val="65000"/>
                    <a:lumOff val="35000"/>
                  </a:schemeClr>
                </a:solidFill>
                <a:latin typeface="Century Gothic" panose="020B0502020202020204" pitchFamily="34" charset="0"/>
              </a:rPr>
              <a:t>IMPLEMENTATION PARAMETERS</a:t>
            </a:r>
          </a:p>
        </p:txBody>
      </p:sp>
      <p:sp>
        <p:nvSpPr>
          <p:cNvPr id="41" name="TextBox 40">
            <a:extLst>
              <a:ext uri="{FF2B5EF4-FFF2-40B4-BE49-F238E27FC236}">
                <a16:creationId xmlns:a16="http://schemas.microsoft.com/office/drawing/2014/main" id="{4BE9CE7A-B8B9-5F8A-36D0-59BF7BD70002}"/>
              </a:ext>
            </a:extLst>
          </p:cNvPr>
          <p:cNvSpPr txBox="1"/>
          <p:nvPr/>
        </p:nvSpPr>
        <p:spPr>
          <a:xfrm>
            <a:off x="711505" y="1667574"/>
            <a:ext cx="1173680"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STANDARDS</a:t>
            </a:r>
          </a:p>
        </p:txBody>
      </p:sp>
      <p:sp>
        <p:nvSpPr>
          <p:cNvPr id="45" name="Oval 44">
            <a:extLst>
              <a:ext uri="{FF2B5EF4-FFF2-40B4-BE49-F238E27FC236}">
                <a16:creationId xmlns:a16="http://schemas.microsoft.com/office/drawing/2014/main" id="{075C5F23-8939-A8CA-EE0C-184FD75A615F}"/>
              </a:ext>
            </a:extLst>
          </p:cNvPr>
          <p:cNvSpPr/>
          <p:nvPr/>
        </p:nvSpPr>
        <p:spPr>
          <a:xfrm>
            <a:off x="373576" y="1686805"/>
            <a:ext cx="238539" cy="238539"/>
          </a:xfrm>
          <a:prstGeom prst="ellipse">
            <a:avLst/>
          </a:prstGeom>
          <a:solidFill>
            <a:srgbClr val="EBD9B6"/>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BAD2122A-65CD-6CB5-1D89-D269051E73DA}"/>
              </a:ext>
            </a:extLst>
          </p:cNvPr>
          <p:cNvSpPr txBox="1"/>
          <p:nvPr/>
        </p:nvSpPr>
        <p:spPr>
          <a:xfrm>
            <a:off x="711505" y="2915069"/>
            <a:ext cx="1173680" cy="446276"/>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RISK </a:t>
            </a:r>
            <a:r>
              <a:rPr lang="en-US" sz="1100" b="1" dirty="0">
                <a:solidFill>
                  <a:schemeClr val="tx1">
                    <a:lumMod val="65000"/>
                    <a:lumOff val="35000"/>
                  </a:schemeClr>
                </a:solidFill>
                <a:latin typeface="Century Gothic" panose="020B0502020202020204" pitchFamily="34" charset="0"/>
              </a:rPr>
              <a:t>MANAGEMENT</a:t>
            </a:r>
          </a:p>
        </p:txBody>
      </p:sp>
      <p:sp>
        <p:nvSpPr>
          <p:cNvPr id="48" name="Oval 47">
            <a:extLst>
              <a:ext uri="{FF2B5EF4-FFF2-40B4-BE49-F238E27FC236}">
                <a16:creationId xmlns:a16="http://schemas.microsoft.com/office/drawing/2014/main" id="{08790F58-473C-8977-5924-B2D2BC424DBC}"/>
              </a:ext>
            </a:extLst>
          </p:cNvPr>
          <p:cNvSpPr/>
          <p:nvPr/>
        </p:nvSpPr>
        <p:spPr>
          <a:xfrm>
            <a:off x="373576" y="3018937"/>
            <a:ext cx="238539" cy="238539"/>
          </a:xfrm>
          <a:prstGeom prst="ellipse">
            <a:avLst/>
          </a:prstGeom>
          <a:solidFill>
            <a:srgbClr val="EBD9B6"/>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D3C34120-BA8C-B565-814C-417D8E6C1E3C}"/>
              </a:ext>
            </a:extLst>
          </p:cNvPr>
          <p:cNvSpPr txBox="1"/>
          <p:nvPr/>
        </p:nvSpPr>
        <p:spPr>
          <a:xfrm>
            <a:off x="704401" y="4239313"/>
            <a:ext cx="1173680"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INITIATIVES</a:t>
            </a:r>
          </a:p>
        </p:txBody>
      </p:sp>
      <p:sp>
        <p:nvSpPr>
          <p:cNvPr id="52" name="Oval 51">
            <a:extLst>
              <a:ext uri="{FF2B5EF4-FFF2-40B4-BE49-F238E27FC236}">
                <a16:creationId xmlns:a16="http://schemas.microsoft.com/office/drawing/2014/main" id="{E793AB1E-D96E-E781-A79E-8B6210F19844}"/>
              </a:ext>
            </a:extLst>
          </p:cNvPr>
          <p:cNvSpPr/>
          <p:nvPr/>
        </p:nvSpPr>
        <p:spPr>
          <a:xfrm>
            <a:off x="366472" y="4258544"/>
            <a:ext cx="238539" cy="238539"/>
          </a:xfrm>
          <a:prstGeom prst="ellipse">
            <a:avLst/>
          </a:prstGeom>
          <a:solidFill>
            <a:srgbClr val="EBD9B6"/>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F264DF30-D28D-0690-F40C-7C923DB091EE}"/>
              </a:ext>
            </a:extLst>
          </p:cNvPr>
          <p:cNvSpPr txBox="1"/>
          <p:nvPr/>
        </p:nvSpPr>
        <p:spPr>
          <a:xfrm>
            <a:off x="704401" y="5503791"/>
            <a:ext cx="1173680"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AWARENESS</a:t>
            </a:r>
          </a:p>
        </p:txBody>
      </p:sp>
      <p:sp>
        <p:nvSpPr>
          <p:cNvPr id="55" name="Oval 54">
            <a:extLst>
              <a:ext uri="{FF2B5EF4-FFF2-40B4-BE49-F238E27FC236}">
                <a16:creationId xmlns:a16="http://schemas.microsoft.com/office/drawing/2014/main" id="{C712F8ED-42E3-4A10-8408-48B1B9C9BE50}"/>
              </a:ext>
            </a:extLst>
          </p:cNvPr>
          <p:cNvSpPr/>
          <p:nvPr/>
        </p:nvSpPr>
        <p:spPr>
          <a:xfrm>
            <a:off x="366472" y="5523022"/>
            <a:ext cx="238539" cy="238539"/>
          </a:xfrm>
          <a:prstGeom prst="ellipse">
            <a:avLst/>
          </a:prstGeom>
          <a:solidFill>
            <a:srgbClr val="EBD9B6"/>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6" name="Table 55">
            <a:extLst>
              <a:ext uri="{FF2B5EF4-FFF2-40B4-BE49-F238E27FC236}">
                <a16:creationId xmlns:a16="http://schemas.microsoft.com/office/drawing/2014/main" id="{1ADCFB75-1720-9FD8-BCB2-2D256C61419A}"/>
              </a:ext>
            </a:extLst>
          </p:cNvPr>
          <p:cNvGraphicFramePr>
            <a:graphicFrameLocks noGrp="1"/>
          </p:cNvGraphicFramePr>
          <p:nvPr>
            <p:extLst>
              <p:ext uri="{D42A27DB-BD31-4B8C-83A1-F6EECF244321}">
                <p14:modId xmlns:p14="http://schemas.microsoft.com/office/powerpoint/2010/main" val="611168454"/>
              </p:ext>
            </p:extLst>
          </p:nvPr>
        </p:nvGraphicFramePr>
        <p:xfrm>
          <a:off x="2017645" y="89902"/>
          <a:ext cx="9988822" cy="559492"/>
        </p:xfrm>
        <a:graphic>
          <a:graphicData uri="http://schemas.openxmlformats.org/drawingml/2006/table">
            <a:tbl>
              <a:tblPr/>
              <a:tblGrid>
                <a:gridCol w="135272">
                  <a:extLst>
                    <a:ext uri="{9D8B030D-6E8A-4147-A177-3AD203B41FA5}">
                      <a16:colId xmlns:a16="http://schemas.microsoft.com/office/drawing/2014/main" val="2683458396"/>
                    </a:ext>
                  </a:extLst>
                </a:gridCol>
                <a:gridCol w="1281533">
                  <a:extLst>
                    <a:ext uri="{9D8B030D-6E8A-4147-A177-3AD203B41FA5}">
                      <a16:colId xmlns:a16="http://schemas.microsoft.com/office/drawing/2014/main" val="1041690650"/>
                    </a:ext>
                  </a:extLst>
                </a:gridCol>
                <a:gridCol w="135272">
                  <a:extLst>
                    <a:ext uri="{9D8B030D-6E8A-4147-A177-3AD203B41FA5}">
                      <a16:colId xmlns:a16="http://schemas.microsoft.com/office/drawing/2014/main" val="2440057189"/>
                    </a:ext>
                  </a:extLst>
                </a:gridCol>
                <a:gridCol w="135272">
                  <a:extLst>
                    <a:ext uri="{9D8B030D-6E8A-4147-A177-3AD203B41FA5}">
                      <a16:colId xmlns:a16="http://schemas.microsoft.com/office/drawing/2014/main" val="3641436863"/>
                    </a:ext>
                  </a:extLst>
                </a:gridCol>
                <a:gridCol w="135272">
                  <a:extLst>
                    <a:ext uri="{9D8B030D-6E8A-4147-A177-3AD203B41FA5}">
                      <a16:colId xmlns:a16="http://schemas.microsoft.com/office/drawing/2014/main" val="3118591327"/>
                    </a:ext>
                  </a:extLst>
                </a:gridCol>
                <a:gridCol w="1281533">
                  <a:extLst>
                    <a:ext uri="{9D8B030D-6E8A-4147-A177-3AD203B41FA5}">
                      <a16:colId xmlns:a16="http://schemas.microsoft.com/office/drawing/2014/main" val="2985964513"/>
                    </a:ext>
                  </a:extLst>
                </a:gridCol>
                <a:gridCol w="135272">
                  <a:extLst>
                    <a:ext uri="{9D8B030D-6E8A-4147-A177-3AD203B41FA5}">
                      <a16:colId xmlns:a16="http://schemas.microsoft.com/office/drawing/2014/main" val="185430832"/>
                    </a:ext>
                  </a:extLst>
                </a:gridCol>
                <a:gridCol w="135272">
                  <a:extLst>
                    <a:ext uri="{9D8B030D-6E8A-4147-A177-3AD203B41FA5}">
                      <a16:colId xmlns:a16="http://schemas.microsoft.com/office/drawing/2014/main" val="2031013226"/>
                    </a:ext>
                  </a:extLst>
                </a:gridCol>
                <a:gridCol w="135272">
                  <a:extLst>
                    <a:ext uri="{9D8B030D-6E8A-4147-A177-3AD203B41FA5}">
                      <a16:colId xmlns:a16="http://schemas.microsoft.com/office/drawing/2014/main" val="3612368351"/>
                    </a:ext>
                  </a:extLst>
                </a:gridCol>
                <a:gridCol w="1281533">
                  <a:extLst>
                    <a:ext uri="{9D8B030D-6E8A-4147-A177-3AD203B41FA5}">
                      <a16:colId xmlns:a16="http://schemas.microsoft.com/office/drawing/2014/main" val="4100712130"/>
                    </a:ext>
                  </a:extLst>
                </a:gridCol>
                <a:gridCol w="135272">
                  <a:extLst>
                    <a:ext uri="{9D8B030D-6E8A-4147-A177-3AD203B41FA5}">
                      <a16:colId xmlns:a16="http://schemas.microsoft.com/office/drawing/2014/main" val="1345927603"/>
                    </a:ext>
                  </a:extLst>
                </a:gridCol>
                <a:gridCol w="135272">
                  <a:extLst>
                    <a:ext uri="{9D8B030D-6E8A-4147-A177-3AD203B41FA5}">
                      <a16:colId xmlns:a16="http://schemas.microsoft.com/office/drawing/2014/main" val="3016973632"/>
                    </a:ext>
                  </a:extLst>
                </a:gridCol>
                <a:gridCol w="135272">
                  <a:extLst>
                    <a:ext uri="{9D8B030D-6E8A-4147-A177-3AD203B41FA5}">
                      <a16:colId xmlns:a16="http://schemas.microsoft.com/office/drawing/2014/main" val="3534236904"/>
                    </a:ext>
                  </a:extLst>
                </a:gridCol>
                <a:gridCol w="1281533">
                  <a:extLst>
                    <a:ext uri="{9D8B030D-6E8A-4147-A177-3AD203B41FA5}">
                      <a16:colId xmlns:a16="http://schemas.microsoft.com/office/drawing/2014/main" val="3920528298"/>
                    </a:ext>
                  </a:extLst>
                </a:gridCol>
                <a:gridCol w="135272">
                  <a:extLst>
                    <a:ext uri="{9D8B030D-6E8A-4147-A177-3AD203B41FA5}">
                      <a16:colId xmlns:a16="http://schemas.microsoft.com/office/drawing/2014/main" val="1063171995"/>
                    </a:ext>
                  </a:extLst>
                </a:gridCol>
                <a:gridCol w="135272">
                  <a:extLst>
                    <a:ext uri="{9D8B030D-6E8A-4147-A177-3AD203B41FA5}">
                      <a16:colId xmlns:a16="http://schemas.microsoft.com/office/drawing/2014/main" val="851108759"/>
                    </a:ext>
                  </a:extLst>
                </a:gridCol>
                <a:gridCol w="135272">
                  <a:extLst>
                    <a:ext uri="{9D8B030D-6E8A-4147-A177-3AD203B41FA5}">
                      <a16:colId xmlns:a16="http://schemas.microsoft.com/office/drawing/2014/main" val="1908376624"/>
                    </a:ext>
                  </a:extLst>
                </a:gridCol>
                <a:gridCol w="1281533">
                  <a:extLst>
                    <a:ext uri="{9D8B030D-6E8A-4147-A177-3AD203B41FA5}">
                      <a16:colId xmlns:a16="http://schemas.microsoft.com/office/drawing/2014/main" val="1340359134"/>
                    </a:ext>
                  </a:extLst>
                </a:gridCol>
                <a:gridCol w="135272">
                  <a:extLst>
                    <a:ext uri="{9D8B030D-6E8A-4147-A177-3AD203B41FA5}">
                      <a16:colId xmlns:a16="http://schemas.microsoft.com/office/drawing/2014/main" val="985863735"/>
                    </a:ext>
                  </a:extLst>
                </a:gridCol>
                <a:gridCol w="135272">
                  <a:extLst>
                    <a:ext uri="{9D8B030D-6E8A-4147-A177-3AD203B41FA5}">
                      <a16:colId xmlns:a16="http://schemas.microsoft.com/office/drawing/2014/main" val="259801309"/>
                    </a:ext>
                  </a:extLst>
                </a:gridCol>
                <a:gridCol w="135272">
                  <a:extLst>
                    <a:ext uri="{9D8B030D-6E8A-4147-A177-3AD203B41FA5}">
                      <a16:colId xmlns:a16="http://schemas.microsoft.com/office/drawing/2014/main" val="1654068539"/>
                    </a:ext>
                  </a:extLst>
                </a:gridCol>
                <a:gridCol w="1281533">
                  <a:extLst>
                    <a:ext uri="{9D8B030D-6E8A-4147-A177-3AD203B41FA5}">
                      <a16:colId xmlns:a16="http://schemas.microsoft.com/office/drawing/2014/main" val="3451704297"/>
                    </a:ext>
                  </a:extLst>
                </a:gridCol>
                <a:gridCol w="135272">
                  <a:extLst>
                    <a:ext uri="{9D8B030D-6E8A-4147-A177-3AD203B41FA5}">
                      <a16:colId xmlns:a16="http://schemas.microsoft.com/office/drawing/2014/main" val="4087944757"/>
                    </a:ext>
                  </a:extLst>
                </a:gridCol>
              </a:tblGrid>
              <a:tr h="100528">
                <a:tc>
                  <a:txBody>
                    <a:bodyPr/>
                    <a:lstStyle/>
                    <a:p>
                      <a:pPr algn="l" fontAlgn="b"/>
                      <a:r>
                        <a:rPr lang="en-US" sz="500" b="0" i="0" u="none" strike="noStrike" dirty="0">
                          <a:solidFill>
                            <a:srgbClr val="000000"/>
                          </a:solidFill>
                          <a:effectLst/>
                          <a:highlight>
                            <a:srgbClr val="70AD47"/>
                          </a:highlight>
                          <a:latin typeface="Aptos Narrow" panose="020B0004020202020204" pitchFamily="34" charset="0"/>
                        </a:rPr>
                        <a:t> </a:t>
                      </a:r>
                    </a:p>
                  </a:txBody>
                  <a:tcPr marL="4297" marR="4297" marT="4297" marB="0" anchor="b">
                    <a:lnL>
                      <a:noFill/>
                    </a:lnL>
                    <a:lnR>
                      <a:noFill/>
                    </a:lnR>
                    <a:lnT>
                      <a:noFill/>
                    </a:lnT>
                    <a:lnB>
                      <a:noFill/>
                    </a:lnB>
                    <a:solidFill>
                      <a:srgbClr val="70AD47"/>
                    </a:solidFill>
                  </a:tcPr>
                </a:tc>
                <a:tc>
                  <a:txBody>
                    <a:bodyPr/>
                    <a:lstStyle/>
                    <a:p>
                      <a:pPr algn="l" fontAlgn="b"/>
                      <a:r>
                        <a:rPr lang="en-US" sz="500" b="0" i="0" u="none" strike="noStrike" dirty="0">
                          <a:solidFill>
                            <a:srgbClr val="000000"/>
                          </a:solidFill>
                          <a:effectLst/>
                          <a:highlight>
                            <a:srgbClr val="70AD47"/>
                          </a:highlight>
                          <a:latin typeface="Aptos Narrow" panose="020B0004020202020204" pitchFamily="34" charset="0"/>
                        </a:rPr>
                        <a:t> </a:t>
                      </a:r>
                    </a:p>
                  </a:txBody>
                  <a:tcPr marL="4297" marR="4297" marT="4297" marB="0" anchor="b">
                    <a:lnL>
                      <a:noFill/>
                    </a:lnL>
                    <a:lnR>
                      <a:noFill/>
                    </a:lnR>
                    <a:lnT>
                      <a:noFill/>
                    </a:lnT>
                    <a:lnB>
                      <a:noFill/>
                    </a:lnB>
                    <a:solidFill>
                      <a:srgbClr val="70AD47"/>
                    </a:solidFill>
                  </a:tcPr>
                </a:tc>
                <a:tc>
                  <a:txBody>
                    <a:bodyPr/>
                    <a:lstStyle/>
                    <a:p>
                      <a:pPr algn="l" fontAlgn="b"/>
                      <a:r>
                        <a:rPr lang="en-US" sz="500" b="0" i="0" u="none" strike="noStrike" dirty="0">
                          <a:solidFill>
                            <a:srgbClr val="000000"/>
                          </a:solidFill>
                          <a:effectLst/>
                          <a:highlight>
                            <a:srgbClr val="70AD47"/>
                          </a:highlight>
                          <a:latin typeface="Aptos Narrow" panose="020B0004020202020204" pitchFamily="34" charset="0"/>
                        </a:rPr>
                        <a:t> </a:t>
                      </a:r>
                    </a:p>
                  </a:txBody>
                  <a:tcPr marL="4297" marR="4297" marT="4297" marB="0" anchor="b">
                    <a:lnL>
                      <a:noFill/>
                    </a:lnL>
                    <a:lnR>
                      <a:noFill/>
                    </a:lnR>
                    <a:lnT>
                      <a:noFill/>
                    </a:lnT>
                    <a:lnB>
                      <a:noFill/>
                    </a:lnB>
                    <a:solidFill>
                      <a:srgbClr val="70AD47"/>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ACB9CA"/>
                          </a:highlight>
                          <a:latin typeface="Aptos Narrow" panose="020B0004020202020204" pitchFamily="34" charset="0"/>
                        </a:rPr>
                        <a:t> </a:t>
                      </a:r>
                    </a:p>
                  </a:txBody>
                  <a:tcPr marL="4297" marR="4297" marT="4297" marB="0" anchor="b">
                    <a:lnL>
                      <a:noFill/>
                    </a:lnL>
                    <a:lnR>
                      <a:noFill/>
                    </a:lnR>
                    <a:lnT>
                      <a:noFill/>
                    </a:lnT>
                    <a:lnB>
                      <a:noFill/>
                    </a:lnB>
                    <a:solidFill>
                      <a:srgbClr val="ACB9CA"/>
                    </a:solidFill>
                  </a:tcPr>
                </a:tc>
                <a:tc>
                  <a:txBody>
                    <a:bodyPr/>
                    <a:lstStyle/>
                    <a:p>
                      <a:pPr algn="l" fontAlgn="b"/>
                      <a:r>
                        <a:rPr lang="en-US" sz="500" b="0" i="0" u="none" strike="noStrike" dirty="0">
                          <a:solidFill>
                            <a:srgbClr val="000000"/>
                          </a:solidFill>
                          <a:effectLst/>
                          <a:highlight>
                            <a:srgbClr val="ACB9CA"/>
                          </a:highlight>
                          <a:latin typeface="Aptos Narrow" panose="020B0004020202020204" pitchFamily="34" charset="0"/>
                        </a:rPr>
                        <a:t> </a:t>
                      </a:r>
                    </a:p>
                  </a:txBody>
                  <a:tcPr marL="4297" marR="4297" marT="4297" marB="0" anchor="b">
                    <a:lnL>
                      <a:noFill/>
                    </a:lnL>
                    <a:lnR>
                      <a:noFill/>
                    </a:lnR>
                    <a:lnT>
                      <a:noFill/>
                    </a:lnT>
                    <a:lnB>
                      <a:noFill/>
                    </a:lnB>
                    <a:solidFill>
                      <a:srgbClr val="ACB9CA"/>
                    </a:solidFill>
                  </a:tcPr>
                </a:tc>
                <a:tc>
                  <a:txBody>
                    <a:bodyPr/>
                    <a:lstStyle/>
                    <a:p>
                      <a:pPr algn="l" fontAlgn="b"/>
                      <a:r>
                        <a:rPr lang="en-US" sz="500" b="0" i="0" u="none" strike="noStrike" dirty="0">
                          <a:solidFill>
                            <a:srgbClr val="000000"/>
                          </a:solidFill>
                          <a:effectLst/>
                          <a:highlight>
                            <a:srgbClr val="ACB9CA"/>
                          </a:highlight>
                          <a:latin typeface="Aptos Narrow" panose="020B0004020202020204" pitchFamily="34" charset="0"/>
                        </a:rPr>
                        <a:t> </a:t>
                      </a:r>
                    </a:p>
                  </a:txBody>
                  <a:tcPr marL="4297" marR="4297" marT="4297" marB="0" anchor="b">
                    <a:lnL>
                      <a:noFill/>
                    </a:lnL>
                    <a:lnR>
                      <a:noFill/>
                    </a:lnR>
                    <a:lnT>
                      <a:noFill/>
                    </a:lnT>
                    <a:lnB>
                      <a:noFill/>
                    </a:lnB>
                    <a:solidFill>
                      <a:srgbClr val="ACB9CA"/>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808080"/>
                          </a:highlight>
                          <a:latin typeface="Aptos Narrow" panose="020B0004020202020204" pitchFamily="34" charset="0"/>
                        </a:rPr>
                        <a:t> </a:t>
                      </a:r>
                    </a:p>
                  </a:txBody>
                  <a:tcPr marL="4297" marR="4297" marT="4297" marB="0" anchor="b">
                    <a:lnL>
                      <a:noFill/>
                    </a:lnL>
                    <a:lnR>
                      <a:noFill/>
                    </a:lnR>
                    <a:lnT>
                      <a:noFill/>
                    </a:lnT>
                    <a:lnB>
                      <a:noFill/>
                    </a:lnB>
                    <a:solidFill>
                      <a:srgbClr val="808080"/>
                    </a:solidFill>
                  </a:tcPr>
                </a:tc>
                <a:tc>
                  <a:txBody>
                    <a:bodyPr/>
                    <a:lstStyle/>
                    <a:p>
                      <a:pPr algn="l" fontAlgn="b"/>
                      <a:r>
                        <a:rPr lang="en-US" sz="500" b="0" i="0" u="none" strike="noStrike" dirty="0">
                          <a:solidFill>
                            <a:srgbClr val="000000"/>
                          </a:solidFill>
                          <a:effectLst/>
                          <a:highlight>
                            <a:srgbClr val="808080"/>
                          </a:highlight>
                          <a:latin typeface="Aptos Narrow" panose="020B0004020202020204" pitchFamily="34" charset="0"/>
                        </a:rPr>
                        <a:t> </a:t>
                      </a:r>
                    </a:p>
                  </a:txBody>
                  <a:tcPr marL="4297" marR="4297" marT="4297" marB="0" anchor="b">
                    <a:lnL>
                      <a:noFill/>
                    </a:lnL>
                    <a:lnR>
                      <a:noFill/>
                    </a:lnR>
                    <a:lnT>
                      <a:noFill/>
                    </a:lnT>
                    <a:lnB>
                      <a:noFill/>
                    </a:lnB>
                    <a:solidFill>
                      <a:srgbClr val="808080"/>
                    </a:solidFill>
                  </a:tcPr>
                </a:tc>
                <a:tc>
                  <a:txBody>
                    <a:bodyPr/>
                    <a:lstStyle/>
                    <a:p>
                      <a:pPr algn="l" fontAlgn="b"/>
                      <a:r>
                        <a:rPr lang="en-US" sz="500" b="0" i="0" u="none" strike="noStrike" dirty="0">
                          <a:solidFill>
                            <a:srgbClr val="000000"/>
                          </a:solidFill>
                          <a:effectLst/>
                          <a:highlight>
                            <a:srgbClr val="808080"/>
                          </a:highlight>
                          <a:latin typeface="Aptos Narrow" panose="020B0004020202020204" pitchFamily="34" charset="0"/>
                        </a:rPr>
                        <a:t> </a:t>
                      </a:r>
                    </a:p>
                  </a:txBody>
                  <a:tcPr marL="4297" marR="4297" marT="4297" marB="0" anchor="b">
                    <a:lnL>
                      <a:noFill/>
                    </a:lnL>
                    <a:lnR>
                      <a:noFill/>
                    </a:lnR>
                    <a:lnT>
                      <a:noFill/>
                    </a:lnT>
                    <a:lnB>
                      <a:noFill/>
                    </a:lnB>
                    <a:solidFill>
                      <a:srgbClr val="808080"/>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D5DB9D"/>
                          </a:highlight>
                          <a:latin typeface="Aptos Narrow" panose="020B0004020202020204" pitchFamily="34" charset="0"/>
                        </a:rPr>
                        <a:t> </a:t>
                      </a:r>
                    </a:p>
                  </a:txBody>
                  <a:tcPr marL="4297" marR="4297" marT="4297" marB="0" anchor="b">
                    <a:lnL>
                      <a:noFill/>
                    </a:lnL>
                    <a:lnR>
                      <a:noFill/>
                    </a:lnR>
                    <a:lnT>
                      <a:noFill/>
                    </a:lnT>
                    <a:lnB>
                      <a:noFill/>
                    </a:lnB>
                    <a:solidFill>
                      <a:srgbClr val="D5DB9D"/>
                    </a:solidFill>
                  </a:tcPr>
                </a:tc>
                <a:tc>
                  <a:txBody>
                    <a:bodyPr/>
                    <a:lstStyle/>
                    <a:p>
                      <a:pPr algn="l" fontAlgn="b"/>
                      <a:r>
                        <a:rPr lang="en-US" sz="500" b="0" i="0" u="none" strike="noStrike" dirty="0">
                          <a:solidFill>
                            <a:srgbClr val="000000"/>
                          </a:solidFill>
                          <a:effectLst/>
                          <a:highlight>
                            <a:srgbClr val="D5DB9D"/>
                          </a:highlight>
                          <a:latin typeface="Aptos Narrow" panose="020B0004020202020204" pitchFamily="34" charset="0"/>
                        </a:rPr>
                        <a:t> </a:t>
                      </a:r>
                    </a:p>
                  </a:txBody>
                  <a:tcPr marL="4297" marR="4297" marT="4297" marB="0" anchor="b">
                    <a:lnL>
                      <a:noFill/>
                    </a:lnL>
                    <a:lnR>
                      <a:noFill/>
                    </a:lnR>
                    <a:lnT>
                      <a:noFill/>
                    </a:lnT>
                    <a:lnB>
                      <a:noFill/>
                    </a:lnB>
                    <a:solidFill>
                      <a:srgbClr val="D5DB9D"/>
                    </a:solidFill>
                  </a:tcPr>
                </a:tc>
                <a:tc>
                  <a:txBody>
                    <a:bodyPr/>
                    <a:lstStyle/>
                    <a:p>
                      <a:pPr algn="l" fontAlgn="b"/>
                      <a:r>
                        <a:rPr lang="en-US" sz="500" b="0" i="0" u="none" strike="noStrike" dirty="0">
                          <a:solidFill>
                            <a:srgbClr val="000000"/>
                          </a:solidFill>
                          <a:effectLst/>
                          <a:highlight>
                            <a:srgbClr val="D5DB9D"/>
                          </a:highlight>
                          <a:latin typeface="Aptos Narrow" panose="020B0004020202020204" pitchFamily="34" charset="0"/>
                        </a:rPr>
                        <a:t> </a:t>
                      </a:r>
                    </a:p>
                  </a:txBody>
                  <a:tcPr marL="4297" marR="4297" marT="4297" marB="0" anchor="b">
                    <a:lnL>
                      <a:noFill/>
                    </a:lnL>
                    <a:lnR>
                      <a:noFill/>
                    </a:lnR>
                    <a:lnT>
                      <a:noFill/>
                    </a:lnT>
                    <a:lnB>
                      <a:noFill/>
                    </a:lnB>
                    <a:solidFill>
                      <a:srgbClr val="D5DB9D"/>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7BE0E5"/>
                          </a:highlight>
                          <a:latin typeface="Aptos Narrow" panose="020B0004020202020204" pitchFamily="34" charset="0"/>
                        </a:rPr>
                        <a:t> </a:t>
                      </a:r>
                    </a:p>
                  </a:txBody>
                  <a:tcPr marL="4297" marR="4297" marT="4297" marB="0" anchor="b">
                    <a:lnL>
                      <a:noFill/>
                    </a:lnL>
                    <a:lnR>
                      <a:noFill/>
                    </a:lnR>
                    <a:lnT>
                      <a:noFill/>
                    </a:lnT>
                    <a:lnB>
                      <a:noFill/>
                    </a:lnB>
                    <a:solidFill>
                      <a:srgbClr val="7BE0E5"/>
                    </a:solidFill>
                  </a:tcPr>
                </a:tc>
                <a:tc>
                  <a:txBody>
                    <a:bodyPr/>
                    <a:lstStyle/>
                    <a:p>
                      <a:pPr algn="l" fontAlgn="b"/>
                      <a:r>
                        <a:rPr lang="en-US" sz="500" b="0" i="0" u="none" strike="noStrike" dirty="0">
                          <a:solidFill>
                            <a:srgbClr val="000000"/>
                          </a:solidFill>
                          <a:effectLst/>
                          <a:highlight>
                            <a:srgbClr val="7BE0E5"/>
                          </a:highlight>
                          <a:latin typeface="Aptos Narrow" panose="020B0004020202020204" pitchFamily="34" charset="0"/>
                        </a:rPr>
                        <a:t> </a:t>
                      </a:r>
                    </a:p>
                  </a:txBody>
                  <a:tcPr marL="4297" marR="4297" marT="4297" marB="0" anchor="b">
                    <a:lnL>
                      <a:noFill/>
                    </a:lnL>
                    <a:lnR>
                      <a:noFill/>
                    </a:lnR>
                    <a:lnT>
                      <a:noFill/>
                    </a:lnT>
                    <a:lnB>
                      <a:noFill/>
                    </a:lnB>
                    <a:solidFill>
                      <a:srgbClr val="7BE0E5"/>
                    </a:solidFill>
                  </a:tcPr>
                </a:tc>
                <a:tc>
                  <a:txBody>
                    <a:bodyPr/>
                    <a:lstStyle/>
                    <a:p>
                      <a:pPr algn="l" fontAlgn="b"/>
                      <a:r>
                        <a:rPr lang="en-US" sz="500" b="0" i="0" u="none" strike="noStrike" dirty="0">
                          <a:solidFill>
                            <a:srgbClr val="000000"/>
                          </a:solidFill>
                          <a:effectLst/>
                          <a:highlight>
                            <a:srgbClr val="7BE0E5"/>
                          </a:highlight>
                          <a:latin typeface="Aptos Narrow" panose="020B0004020202020204" pitchFamily="34" charset="0"/>
                        </a:rPr>
                        <a:t> </a:t>
                      </a:r>
                    </a:p>
                  </a:txBody>
                  <a:tcPr marL="4297" marR="4297" marT="4297" marB="0" anchor="b">
                    <a:lnL>
                      <a:noFill/>
                    </a:lnL>
                    <a:lnR>
                      <a:noFill/>
                    </a:lnR>
                    <a:lnT>
                      <a:noFill/>
                    </a:lnT>
                    <a:lnB>
                      <a:noFill/>
                    </a:lnB>
                    <a:solidFill>
                      <a:srgbClr val="7BE0E5"/>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8497B0"/>
                          </a:highlight>
                          <a:latin typeface="Aptos Narrow" panose="020B0004020202020204" pitchFamily="34" charset="0"/>
                        </a:rPr>
                        <a:t> </a:t>
                      </a:r>
                    </a:p>
                  </a:txBody>
                  <a:tcPr marL="4297" marR="4297" marT="4297" marB="0" anchor="b">
                    <a:lnL>
                      <a:noFill/>
                    </a:lnL>
                    <a:lnR>
                      <a:noFill/>
                    </a:lnR>
                    <a:lnT>
                      <a:noFill/>
                    </a:lnT>
                    <a:lnB>
                      <a:noFill/>
                    </a:lnB>
                    <a:solidFill>
                      <a:srgbClr val="8497B0"/>
                    </a:solidFill>
                  </a:tcPr>
                </a:tc>
                <a:tc>
                  <a:txBody>
                    <a:bodyPr/>
                    <a:lstStyle/>
                    <a:p>
                      <a:pPr algn="l" fontAlgn="b"/>
                      <a:r>
                        <a:rPr lang="en-US" sz="500" b="0" i="0" u="none" strike="noStrike" dirty="0">
                          <a:solidFill>
                            <a:srgbClr val="000000"/>
                          </a:solidFill>
                          <a:effectLst/>
                          <a:highlight>
                            <a:srgbClr val="8497B0"/>
                          </a:highlight>
                          <a:latin typeface="Aptos Narrow" panose="020B0004020202020204" pitchFamily="34" charset="0"/>
                        </a:rPr>
                        <a:t> </a:t>
                      </a:r>
                    </a:p>
                  </a:txBody>
                  <a:tcPr marL="4297" marR="4297" marT="4297" marB="0" anchor="b">
                    <a:lnL>
                      <a:noFill/>
                    </a:lnL>
                    <a:lnR>
                      <a:noFill/>
                    </a:lnR>
                    <a:lnT>
                      <a:noFill/>
                    </a:lnT>
                    <a:lnB>
                      <a:noFill/>
                    </a:lnB>
                    <a:solidFill>
                      <a:srgbClr val="8497B0"/>
                    </a:solidFill>
                  </a:tcPr>
                </a:tc>
                <a:tc>
                  <a:txBody>
                    <a:bodyPr/>
                    <a:lstStyle/>
                    <a:p>
                      <a:pPr algn="l" fontAlgn="b"/>
                      <a:r>
                        <a:rPr lang="en-US" sz="500" b="0" i="0" u="none" strike="noStrike" dirty="0">
                          <a:solidFill>
                            <a:srgbClr val="000000"/>
                          </a:solidFill>
                          <a:effectLst/>
                          <a:highlight>
                            <a:srgbClr val="8497B0"/>
                          </a:highlight>
                          <a:latin typeface="Aptos Narrow" panose="020B0004020202020204" pitchFamily="34" charset="0"/>
                        </a:rPr>
                        <a:t> </a:t>
                      </a:r>
                    </a:p>
                  </a:txBody>
                  <a:tcPr marL="4297" marR="4297" marT="4297" marB="0" anchor="b">
                    <a:lnL>
                      <a:noFill/>
                    </a:lnL>
                    <a:lnR>
                      <a:noFill/>
                    </a:lnR>
                    <a:lnT>
                      <a:noFill/>
                    </a:lnT>
                    <a:lnB>
                      <a:noFill/>
                    </a:lnB>
                    <a:solidFill>
                      <a:srgbClr val="8497B0"/>
                    </a:solidFill>
                  </a:tcPr>
                </a:tc>
                <a:extLst>
                  <a:ext uri="{0D108BD9-81ED-4DB2-BD59-A6C34878D82A}">
                    <a16:rowId xmlns:a16="http://schemas.microsoft.com/office/drawing/2014/main" val="1570328891"/>
                  </a:ext>
                </a:extLst>
              </a:tr>
              <a:tr h="358436">
                <a:tc>
                  <a:txBody>
                    <a:bodyPr/>
                    <a:lstStyle/>
                    <a:p>
                      <a:pPr algn="l" fontAlgn="ctr"/>
                      <a:r>
                        <a:rPr lang="en-US" sz="600" b="0" i="0" u="none" strike="noStrike" dirty="0">
                          <a:solidFill>
                            <a:srgbClr val="595959"/>
                          </a:solidFill>
                          <a:effectLst/>
                          <a:highlight>
                            <a:srgbClr val="E2EFDA"/>
                          </a:highlight>
                          <a:latin typeface="Century Gothic" panose="020B0502020202020204" pitchFamily="34" charset="0"/>
                        </a:rPr>
                        <a:t> </a:t>
                      </a:r>
                    </a:p>
                  </a:txBody>
                  <a:tcPr marL="4297" marR="4297" marT="4297" marB="0" anchor="ctr">
                    <a:lnL>
                      <a:noFill/>
                    </a:lnL>
                    <a:lnR>
                      <a:noFill/>
                    </a:lnR>
                    <a:lnT>
                      <a:noFill/>
                    </a:lnT>
                    <a:lnB>
                      <a:noFill/>
                    </a:lnB>
                    <a:solidFill>
                      <a:srgbClr val="E2EFDA"/>
                    </a:solidFill>
                  </a:tcPr>
                </a:tc>
                <a:tc>
                  <a:txBody>
                    <a:bodyPr/>
                    <a:lstStyle/>
                    <a:p>
                      <a:pPr algn="ctr" fontAlgn="ctr"/>
                      <a:r>
                        <a:rPr lang="en-US" sz="1200" b="0" i="0" u="none" strike="noStrike" dirty="0">
                          <a:solidFill>
                            <a:srgbClr val="595959"/>
                          </a:solidFill>
                          <a:effectLst/>
                          <a:highlight>
                            <a:srgbClr val="E2EFDA"/>
                          </a:highlight>
                          <a:latin typeface="Century Gothic" panose="020B0502020202020204" pitchFamily="34" charset="0"/>
                        </a:rPr>
                        <a:t>JAN</a:t>
                      </a:r>
                    </a:p>
                  </a:txBody>
                  <a:tcPr marL="4297" marR="4297" marT="4297" marB="0" anchor="ctr">
                    <a:lnL>
                      <a:noFill/>
                    </a:lnL>
                    <a:lnR>
                      <a:noFill/>
                    </a:lnR>
                    <a:lnT>
                      <a:noFill/>
                    </a:lnT>
                    <a:lnB>
                      <a:noFill/>
                    </a:lnB>
                    <a:solidFill>
                      <a:srgbClr val="E2EFDA"/>
                    </a:solidFill>
                  </a:tcPr>
                </a:tc>
                <a:tc>
                  <a:txBody>
                    <a:bodyPr/>
                    <a:lstStyle/>
                    <a:p>
                      <a:pPr algn="l" fontAlgn="ctr"/>
                      <a:r>
                        <a:rPr lang="en-US" sz="1200" b="0" i="0" u="none" strike="noStrike" dirty="0">
                          <a:solidFill>
                            <a:srgbClr val="595959"/>
                          </a:solidFill>
                          <a:effectLst/>
                          <a:highlight>
                            <a:srgbClr val="E2EFDA"/>
                          </a:highlight>
                          <a:latin typeface="Century Gothic" panose="020B0502020202020204" pitchFamily="34" charset="0"/>
                        </a:rPr>
                        <a:t> </a:t>
                      </a:r>
                    </a:p>
                  </a:txBody>
                  <a:tcPr marL="4297" marR="4297" marT="4297" marB="0" anchor="ctr">
                    <a:lnL>
                      <a:noFill/>
                    </a:lnL>
                    <a:lnR>
                      <a:noFill/>
                    </a:lnR>
                    <a:lnT>
                      <a:noFill/>
                    </a:lnT>
                    <a:lnB>
                      <a:noFill/>
                    </a:lnB>
                    <a:solidFill>
                      <a:srgbClr val="E2EFDA"/>
                    </a:solidFill>
                  </a:tcPr>
                </a:tc>
                <a:tc>
                  <a:txBody>
                    <a:bodyPr/>
                    <a:lstStyle/>
                    <a:p>
                      <a:pPr algn="l" fontAlgn="ctr"/>
                      <a:endParaRPr lang="en-US" sz="1200" b="0" i="0" u="none" strike="noStrike" dirty="0">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1200" b="0" i="0" u="none" strike="noStrike" dirty="0">
                          <a:solidFill>
                            <a:srgbClr val="595959"/>
                          </a:solidFill>
                          <a:effectLst/>
                          <a:highlight>
                            <a:srgbClr val="DDEBF7"/>
                          </a:highlight>
                          <a:latin typeface="Century Gothic" panose="020B0502020202020204" pitchFamily="34" charset="0"/>
                        </a:rPr>
                        <a:t> </a:t>
                      </a:r>
                    </a:p>
                  </a:txBody>
                  <a:tcPr marL="4297" marR="4297" marT="4297" marB="0" anchor="ctr">
                    <a:lnL>
                      <a:noFill/>
                    </a:lnL>
                    <a:lnR>
                      <a:noFill/>
                    </a:lnR>
                    <a:lnT>
                      <a:noFill/>
                    </a:lnT>
                    <a:lnB>
                      <a:noFill/>
                    </a:lnB>
                    <a:solidFill>
                      <a:srgbClr val="DDEBF7"/>
                    </a:solidFill>
                  </a:tcPr>
                </a:tc>
                <a:tc>
                  <a:txBody>
                    <a:bodyPr/>
                    <a:lstStyle/>
                    <a:p>
                      <a:pPr algn="ctr" fontAlgn="ctr"/>
                      <a:r>
                        <a:rPr lang="en-US" sz="1200" b="0" i="0" u="none" strike="noStrike" dirty="0">
                          <a:solidFill>
                            <a:srgbClr val="595959"/>
                          </a:solidFill>
                          <a:effectLst/>
                          <a:highlight>
                            <a:srgbClr val="DDEBF7"/>
                          </a:highlight>
                          <a:latin typeface="Century Gothic" panose="020B0502020202020204" pitchFamily="34" charset="0"/>
                        </a:rPr>
                        <a:t>FEB</a:t>
                      </a:r>
                    </a:p>
                  </a:txBody>
                  <a:tcPr marL="4297" marR="4297" marT="4297" marB="0" anchor="ctr">
                    <a:lnL>
                      <a:noFill/>
                    </a:lnL>
                    <a:lnR>
                      <a:noFill/>
                    </a:lnR>
                    <a:lnT>
                      <a:noFill/>
                    </a:lnT>
                    <a:lnB>
                      <a:noFill/>
                    </a:lnB>
                    <a:solidFill>
                      <a:srgbClr val="DDEBF7"/>
                    </a:solidFill>
                  </a:tcPr>
                </a:tc>
                <a:tc>
                  <a:txBody>
                    <a:bodyPr/>
                    <a:lstStyle/>
                    <a:p>
                      <a:pPr algn="l" fontAlgn="ctr"/>
                      <a:r>
                        <a:rPr lang="en-US" sz="1200" b="0" i="0" u="none" strike="noStrike" dirty="0">
                          <a:solidFill>
                            <a:srgbClr val="595959"/>
                          </a:solidFill>
                          <a:effectLst/>
                          <a:highlight>
                            <a:srgbClr val="DDEBF7"/>
                          </a:highlight>
                          <a:latin typeface="Century Gothic" panose="020B0502020202020204" pitchFamily="34" charset="0"/>
                        </a:rPr>
                        <a:t> </a:t>
                      </a:r>
                    </a:p>
                  </a:txBody>
                  <a:tcPr marL="4297" marR="4297" marT="4297" marB="0" anchor="ctr">
                    <a:lnL>
                      <a:noFill/>
                    </a:lnL>
                    <a:lnR>
                      <a:noFill/>
                    </a:lnR>
                    <a:lnT>
                      <a:noFill/>
                    </a:lnT>
                    <a:lnB>
                      <a:noFill/>
                    </a:lnB>
                    <a:solidFill>
                      <a:srgbClr val="DDEBF7"/>
                    </a:solidFill>
                  </a:tcPr>
                </a:tc>
                <a:tc>
                  <a:txBody>
                    <a:bodyPr/>
                    <a:lstStyle/>
                    <a:p>
                      <a:pPr algn="l" fontAlgn="ctr"/>
                      <a:endParaRPr lang="en-US" sz="1200" b="0" i="0" u="none" strike="noStrike" dirty="0">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1200" b="0" i="0" u="none" strike="noStrike" dirty="0">
                          <a:solidFill>
                            <a:srgbClr val="595959"/>
                          </a:solidFill>
                          <a:effectLst/>
                          <a:highlight>
                            <a:srgbClr val="F2F2F2"/>
                          </a:highlight>
                          <a:latin typeface="Century Gothic" panose="020B0502020202020204" pitchFamily="34" charset="0"/>
                        </a:rPr>
                        <a:t> </a:t>
                      </a:r>
                    </a:p>
                  </a:txBody>
                  <a:tcPr marL="4297" marR="4297" marT="4297" marB="0" anchor="ctr">
                    <a:lnL>
                      <a:noFill/>
                    </a:lnL>
                    <a:lnR>
                      <a:noFill/>
                    </a:lnR>
                    <a:lnT>
                      <a:noFill/>
                    </a:lnT>
                    <a:lnB>
                      <a:noFill/>
                    </a:lnB>
                    <a:solidFill>
                      <a:srgbClr val="F2F2F2"/>
                    </a:solidFill>
                  </a:tcPr>
                </a:tc>
                <a:tc>
                  <a:txBody>
                    <a:bodyPr/>
                    <a:lstStyle/>
                    <a:p>
                      <a:pPr algn="ctr" fontAlgn="ctr"/>
                      <a:r>
                        <a:rPr lang="en-US" sz="1200" b="0" i="0" u="none" strike="noStrike" dirty="0">
                          <a:solidFill>
                            <a:srgbClr val="595959"/>
                          </a:solidFill>
                          <a:effectLst/>
                          <a:highlight>
                            <a:srgbClr val="F2F2F2"/>
                          </a:highlight>
                          <a:latin typeface="Century Gothic" panose="020B0502020202020204" pitchFamily="34" charset="0"/>
                        </a:rPr>
                        <a:t>MAR</a:t>
                      </a:r>
                    </a:p>
                  </a:txBody>
                  <a:tcPr marL="4297" marR="4297" marT="4297" marB="0" anchor="ctr">
                    <a:lnL>
                      <a:noFill/>
                    </a:lnL>
                    <a:lnR>
                      <a:noFill/>
                    </a:lnR>
                    <a:lnT>
                      <a:noFill/>
                    </a:lnT>
                    <a:lnB>
                      <a:noFill/>
                    </a:lnB>
                    <a:solidFill>
                      <a:srgbClr val="F2F2F2"/>
                    </a:solidFill>
                  </a:tcPr>
                </a:tc>
                <a:tc>
                  <a:txBody>
                    <a:bodyPr/>
                    <a:lstStyle/>
                    <a:p>
                      <a:pPr algn="l" fontAlgn="ctr"/>
                      <a:r>
                        <a:rPr lang="en-US" sz="1200" b="0" i="0" u="none" strike="noStrike" dirty="0">
                          <a:solidFill>
                            <a:srgbClr val="595959"/>
                          </a:solidFill>
                          <a:effectLst/>
                          <a:highlight>
                            <a:srgbClr val="F2F2F2"/>
                          </a:highlight>
                          <a:latin typeface="Century Gothic" panose="020B0502020202020204" pitchFamily="34" charset="0"/>
                        </a:rPr>
                        <a:t> </a:t>
                      </a:r>
                    </a:p>
                  </a:txBody>
                  <a:tcPr marL="4297" marR="4297" marT="4297" marB="0" anchor="ctr">
                    <a:lnL>
                      <a:noFill/>
                    </a:lnL>
                    <a:lnR>
                      <a:noFill/>
                    </a:lnR>
                    <a:lnT>
                      <a:noFill/>
                    </a:lnT>
                    <a:lnB>
                      <a:noFill/>
                    </a:lnB>
                    <a:solidFill>
                      <a:srgbClr val="F2F2F2"/>
                    </a:solidFill>
                  </a:tcPr>
                </a:tc>
                <a:tc>
                  <a:txBody>
                    <a:bodyPr/>
                    <a:lstStyle/>
                    <a:p>
                      <a:pPr algn="l" fontAlgn="ctr"/>
                      <a:endParaRPr lang="en-US" sz="1200" b="0" i="0" u="none" strike="noStrike" dirty="0">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1200" b="0" i="0" u="none" strike="noStrike" dirty="0">
                          <a:solidFill>
                            <a:srgbClr val="595959"/>
                          </a:solidFill>
                          <a:effectLst/>
                          <a:highlight>
                            <a:srgbClr val="EFF1D9"/>
                          </a:highlight>
                          <a:latin typeface="Century Gothic" panose="020B0502020202020204" pitchFamily="34" charset="0"/>
                        </a:rPr>
                        <a:t> </a:t>
                      </a:r>
                    </a:p>
                  </a:txBody>
                  <a:tcPr marL="4297" marR="4297" marT="4297" marB="0" anchor="ctr">
                    <a:lnL>
                      <a:noFill/>
                    </a:lnL>
                    <a:lnR>
                      <a:noFill/>
                    </a:lnR>
                    <a:lnT>
                      <a:noFill/>
                    </a:lnT>
                    <a:lnB>
                      <a:noFill/>
                    </a:lnB>
                    <a:solidFill>
                      <a:srgbClr val="EFF1D9"/>
                    </a:solidFill>
                  </a:tcPr>
                </a:tc>
                <a:tc>
                  <a:txBody>
                    <a:bodyPr/>
                    <a:lstStyle/>
                    <a:p>
                      <a:pPr algn="ctr" fontAlgn="ctr"/>
                      <a:r>
                        <a:rPr lang="en-US" sz="1200" b="0" i="0" u="none" strike="noStrike" dirty="0">
                          <a:solidFill>
                            <a:srgbClr val="595959"/>
                          </a:solidFill>
                          <a:effectLst/>
                          <a:highlight>
                            <a:srgbClr val="EFF1D9"/>
                          </a:highlight>
                          <a:latin typeface="Century Gothic" panose="020B0502020202020204" pitchFamily="34" charset="0"/>
                        </a:rPr>
                        <a:t>APR</a:t>
                      </a:r>
                    </a:p>
                  </a:txBody>
                  <a:tcPr marL="4297" marR="4297" marT="4297" marB="0" anchor="ctr">
                    <a:lnL>
                      <a:noFill/>
                    </a:lnL>
                    <a:lnR>
                      <a:noFill/>
                    </a:lnR>
                    <a:lnT>
                      <a:noFill/>
                    </a:lnT>
                    <a:lnB>
                      <a:noFill/>
                    </a:lnB>
                    <a:solidFill>
                      <a:srgbClr val="EFF1D9"/>
                    </a:solidFill>
                  </a:tcPr>
                </a:tc>
                <a:tc>
                  <a:txBody>
                    <a:bodyPr/>
                    <a:lstStyle/>
                    <a:p>
                      <a:pPr algn="l" fontAlgn="ctr"/>
                      <a:r>
                        <a:rPr lang="en-US" sz="1200" b="0" i="0" u="none" strike="noStrike" dirty="0">
                          <a:solidFill>
                            <a:srgbClr val="595959"/>
                          </a:solidFill>
                          <a:effectLst/>
                          <a:highlight>
                            <a:srgbClr val="EFF1D9"/>
                          </a:highlight>
                          <a:latin typeface="Century Gothic" panose="020B0502020202020204" pitchFamily="34" charset="0"/>
                        </a:rPr>
                        <a:t> </a:t>
                      </a:r>
                    </a:p>
                  </a:txBody>
                  <a:tcPr marL="4297" marR="4297" marT="4297" marB="0" anchor="ctr">
                    <a:lnL>
                      <a:noFill/>
                    </a:lnL>
                    <a:lnR>
                      <a:noFill/>
                    </a:lnR>
                    <a:lnT>
                      <a:noFill/>
                    </a:lnT>
                    <a:lnB>
                      <a:noFill/>
                    </a:lnB>
                    <a:solidFill>
                      <a:srgbClr val="EFF1D9"/>
                    </a:solidFill>
                  </a:tcPr>
                </a:tc>
                <a:tc>
                  <a:txBody>
                    <a:bodyPr/>
                    <a:lstStyle/>
                    <a:p>
                      <a:pPr algn="l" fontAlgn="ctr"/>
                      <a:endParaRPr lang="en-US" sz="1200" b="0" i="0" u="none" strike="noStrike" dirty="0">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1200" b="0" i="0" u="none" strike="noStrike" dirty="0">
                          <a:solidFill>
                            <a:srgbClr val="595959"/>
                          </a:solidFill>
                          <a:effectLst/>
                          <a:highlight>
                            <a:srgbClr val="DCF7F8"/>
                          </a:highlight>
                          <a:latin typeface="Century Gothic" panose="020B0502020202020204" pitchFamily="34" charset="0"/>
                        </a:rPr>
                        <a:t> </a:t>
                      </a:r>
                    </a:p>
                  </a:txBody>
                  <a:tcPr marL="4297" marR="4297" marT="4297" marB="0" anchor="ctr">
                    <a:lnL>
                      <a:noFill/>
                    </a:lnL>
                    <a:lnR>
                      <a:noFill/>
                    </a:lnR>
                    <a:lnT>
                      <a:noFill/>
                    </a:lnT>
                    <a:lnB>
                      <a:noFill/>
                    </a:lnB>
                    <a:solidFill>
                      <a:srgbClr val="DCF7F8"/>
                    </a:solidFill>
                  </a:tcPr>
                </a:tc>
                <a:tc>
                  <a:txBody>
                    <a:bodyPr/>
                    <a:lstStyle/>
                    <a:p>
                      <a:pPr algn="ctr" fontAlgn="ctr"/>
                      <a:r>
                        <a:rPr lang="en-US" sz="1200" b="0" i="0" u="none" strike="noStrike" dirty="0">
                          <a:solidFill>
                            <a:srgbClr val="595959"/>
                          </a:solidFill>
                          <a:effectLst/>
                          <a:highlight>
                            <a:srgbClr val="DCF7F8"/>
                          </a:highlight>
                          <a:latin typeface="Century Gothic" panose="020B0502020202020204" pitchFamily="34" charset="0"/>
                        </a:rPr>
                        <a:t>MAY</a:t>
                      </a:r>
                    </a:p>
                  </a:txBody>
                  <a:tcPr marL="4297" marR="4297" marT="4297" marB="0" anchor="ctr">
                    <a:lnL>
                      <a:noFill/>
                    </a:lnL>
                    <a:lnR>
                      <a:noFill/>
                    </a:lnR>
                    <a:lnT>
                      <a:noFill/>
                    </a:lnT>
                    <a:lnB>
                      <a:noFill/>
                    </a:lnB>
                    <a:solidFill>
                      <a:srgbClr val="DCF7F8"/>
                    </a:solidFill>
                  </a:tcPr>
                </a:tc>
                <a:tc>
                  <a:txBody>
                    <a:bodyPr/>
                    <a:lstStyle/>
                    <a:p>
                      <a:pPr algn="l" fontAlgn="ctr"/>
                      <a:r>
                        <a:rPr lang="en-US" sz="1200" b="0" i="0" u="none" strike="noStrike" dirty="0">
                          <a:solidFill>
                            <a:srgbClr val="595959"/>
                          </a:solidFill>
                          <a:effectLst/>
                          <a:highlight>
                            <a:srgbClr val="DCF7F8"/>
                          </a:highlight>
                          <a:latin typeface="Century Gothic" panose="020B0502020202020204" pitchFamily="34" charset="0"/>
                        </a:rPr>
                        <a:t> </a:t>
                      </a:r>
                    </a:p>
                  </a:txBody>
                  <a:tcPr marL="4297" marR="4297" marT="4297" marB="0" anchor="ctr">
                    <a:lnL>
                      <a:noFill/>
                    </a:lnL>
                    <a:lnR>
                      <a:noFill/>
                    </a:lnR>
                    <a:lnT>
                      <a:noFill/>
                    </a:lnT>
                    <a:lnB>
                      <a:noFill/>
                    </a:lnB>
                    <a:solidFill>
                      <a:srgbClr val="DCF7F8"/>
                    </a:solidFill>
                  </a:tcPr>
                </a:tc>
                <a:tc>
                  <a:txBody>
                    <a:bodyPr/>
                    <a:lstStyle/>
                    <a:p>
                      <a:pPr algn="l" fontAlgn="ctr"/>
                      <a:endParaRPr lang="en-US" sz="1200" b="0" i="0" u="none" strike="noStrike" dirty="0">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1200" b="0" i="0" u="none" strike="noStrike" dirty="0">
                          <a:solidFill>
                            <a:srgbClr val="595959"/>
                          </a:solidFill>
                          <a:effectLst/>
                          <a:highlight>
                            <a:srgbClr val="D6DCE4"/>
                          </a:highlight>
                          <a:latin typeface="Century Gothic" panose="020B0502020202020204" pitchFamily="34" charset="0"/>
                        </a:rPr>
                        <a:t> </a:t>
                      </a:r>
                    </a:p>
                  </a:txBody>
                  <a:tcPr marL="4297" marR="4297" marT="4297" marB="0" anchor="ctr">
                    <a:lnL>
                      <a:noFill/>
                    </a:lnL>
                    <a:lnR>
                      <a:noFill/>
                    </a:lnR>
                    <a:lnT>
                      <a:noFill/>
                    </a:lnT>
                    <a:lnB>
                      <a:noFill/>
                    </a:lnB>
                    <a:solidFill>
                      <a:srgbClr val="D6DCE4"/>
                    </a:solidFill>
                  </a:tcPr>
                </a:tc>
                <a:tc>
                  <a:txBody>
                    <a:bodyPr/>
                    <a:lstStyle/>
                    <a:p>
                      <a:pPr algn="ctr" fontAlgn="ctr"/>
                      <a:r>
                        <a:rPr lang="en-US" sz="1200" b="0" i="0" u="none" strike="noStrike" dirty="0">
                          <a:solidFill>
                            <a:srgbClr val="595959"/>
                          </a:solidFill>
                          <a:effectLst/>
                          <a:highlight>
                            <a:srgbClr val="D6DCE4"/>
                          </a:highlight>
                          <a:latin typeface="Century Gothic" panose="020B0502020202020204" pitchFamily="34" charset="0"/>
                        </a:rPr>
                        <a:t>JUN</a:t>
                      </a:r>
                    </a:p>
                  </a:txBody>
                  <a:tcPr marL="4297" marR="4297" marT="4297" marB="0" anchor="ctr">
                    <a:lnL>
                      <a:noFill/>
                    </a:lnL>
                    <a:lnR>
                      <a:noFill/>
                    </a:lnR>
                    <a:lnT>
                      <a:noFill/>
                    </a:lnT>
                    <a:lnB>
                      <a:noFill/>
                    </a:lnB>
                    <a:solidFill>
                      <a:srgbClr val="D6DCE4"/>
                    </a:solidFill>
                  </a:tcPr>
                </a:tc>
                <a:tc>
                  <a:txBody>
                    <a:bodyPr/>
                    <a:lstStyle/>
                    <a:p>
                      <a:pPr algn="l" fontAlgn="ctr"/>
                      <a:r>
                        <a:rPr lang="en-US" sz="900" b="0" i="0" u="none" strike="noStrike" dirty="0">
                          <a:solidFill>
                            <a:srgbClr val="595959"/>
                          </a:solidFill>
                          <a:effectLst/>
                          <a:highlight>
                            <a:srgbClr val="D6DCE4"/>
                          </a:highlight>
                          <a:latin typeface="Century Gothic" panose="020B0502020202020204" pitchFamily="34" charset="0"/>
                        </a:rPr>
                        <a:t> </a:t>
                      </a:r>
                    </a:p>
                  </a:txBody>
                  <a:tcPr marL="4297" marR="4297" marT="4297" marB="0" anchor="ctr">
                    <a:lnL>
                      <a:noFill/>
                    </a:lnL>
                    <a:lnR>
                      <a:noFill/>
                    </a:lnR>
                    <a:lnT>
                      <a:noFill/>
                    </a:lnT>
                    <a:lnB>
                      <a:noFill/>
                    </a:lnB>
                    <a:solidFill>
                      <a:srgbClr val="D6DCE4"/>
                    </a:solidFill>
                  </a:tcPr>
                </a:tc>
                <a:extLst>
                  <a:ext uri="{0D108BD9-81ED-4DB2-BD59-A6C34878D82A}">
                    <a16:rowId xmlns:a16="http://schemas.microsoft.com/office/drawing/2014/main" val="1556953808"/>
                  </a:ext>
                </a:extLst>
              </a:tr>
              <a:tr h="100528">
                <a:tc>
                  <a:txBody>
                    <a:bodyPr/>
                    <a:lstStyle/>
                    <a:p>
                      <a:pPr algn="l" fontAlgn="b"/>
                      <a:r>
                        <a:rPr lang="en-US" sz="500" b="0" i="0" u="none" strike="noStrike" dirty="0">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500" b="0" i="0" u="none" strike="noStrike" dirty="0">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500" b="0" i="0" u="none" strike="noStrike" dirty="0">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500" b="0" i="0" u="none" strike="noStrike" dirty="0">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500" b="0" i="0" u="none" strike="noStrike" dirty="0">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500" b="0" i="0" u="none" strike="noStrike" dirty="0">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500" b="0" i="0" u="none" strike="noStrike" dirty="0">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500" b="0" i="0" u="none" strike="noStrike" dirty="0">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500" b="0" i="0" u="none" strike="noStrike" dirty="0">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500" b="0" i="0" u="none" strike="noStrike" dirty="0">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500" b="0" i="0" u="none" strike="noStrike" dirty="0">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500" b="0" i="0" u="none" strike="noStrike" dirty="0">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500" b="0" i="0" u="none" strike="noStrike" dirty="0">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extLst>
                  <a:ext uri="{0D108BD9-81ED-4DB2-BD59-A6C34878D82A}">
                    <a16:rowId xmlns:a16="http://schemas.microsoft.com/office/drawing/2014/main" val="2029403884"/>
                  </a:ext>
                </a:extLst>
              </a:tr>
            </a:tbl>
          </a:graphicData>
        </a:graphic>
      </p:graphicFrame>
      <p:sp>
        <p:nvSpPr>
          <p:cNvPr id="3" name="TextBox 2">
            <a:extLst>
              <a:ext uri="{FF2B5EF4-FFF2-40B4-BE49-F238E27FC236}">
                <a16:creationId xmlns:a16="http://schemas.microsoft.com/office/drawing/2014/main" id="{1B844B2E-EDD8-3A12-91BD-D9AFEFB0182D}"/>
              </a:ext>
            </a:extLst>
          </p:cNvPr>
          <p:cNvSpPr txBox="1"/>
          <p:nvPr/>
        </p:nvSpPr>
        <p:spPr>
          <a:xfrm>
            <a:off x="741727" y="6341663"/>
            <a:ext cx="11264740"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Change Management Maturity Roadmap Template</a:t>
            </a:r>
          </a:p>
        </p:txBody>
      </p:sp>
    </p:spTree>
    <p:extLst>
      <p:ext uri="{BB962C8B-B14F-4D97-AF65-F5344CB8AC3E}">
        <p14:creationId xmlns:p14="http://schemas.microsoft.com/office/powerpoint/2010/main" val="143668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276</TotalTime>
  <Words>213</Words>
  <Application>Microsoft Macintosh PowerPoint</Application>
  <PresentationFormat>Widescreen</PresentationFormat>
  <Paragraphs>110</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27</cp:revision>
  <dcterms:created xsi:type="dcterms:W3CDTF">2022-05-22T18:55:25Z</dcterms:created>
  <dcterms:modified xsi:type="dcterms:W3CDTF">2024-05-29T12:39:21Z</dcterms:modified>
</cp:coreProperties>
</file>