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51" r:id="rId2"/>
    <p:sldId id="357" r:id="rId3"/>
    <p:sldId id="374" r:id="rId4"/>
    <p:sldId id="358" r:id="rId5"/>
    <p:sldId id="375" r:id="rId6"/>
    <p:sldId id="367" r:id="rId7"/>
    <p:sldId id="371" r:id="rId8"/>
    <p:sldId id="377" r:id="rId9"/>
    <p:sldId id="366" r:id="rId10"/>
    <p:sldId id="359" r:id="rId11"/>
    <p:sldId id="363" r:id="rId12"/>
    <p:sldId id="361" r:id="rId13"/>
    <p:sldId id="376"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F"/>
    <a:srgbClr val="0E0D2D"/>
    <a:srgbClr val="494359"/>
    <a:srgbClr val="645D7E"/>
    <a:srgbClr val="D4D4D5"/>
    <a:srgbClr val="E3E8EB"/>
    <a:srgbClr val="B0B2C1"/>
    <a:srgbClr val="58516D"/>
    <a:srgbClr val="D6D9D9"/>
    <a:srgbClr val="6F7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6058"/>
  </p:normalViewPr>
  <p:slideViewPr>
    <p:cSldViewPr snapToGrid="0" snapToObjects="1">
      <p:cViewPr varScale="1">
        <p:scale>
          <a:sx n="127" d="100"/>
          <a:sy n="127" d="100"/>
        </p:scale>
        <p:origin x="192" y="2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783&amp;utm_source=template-powerpoint&amp;utm_medium=content&amp;utm_campaign=IT+Project+Proposal+Template+for+PowerPoint-powerpoint-11783&amp;lpa=IT+Project+Proposal+Template+for+PowerPoint+powerpoint+11783"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17E05FC-E8E6-5B21-FAB2-4044C47484E2}"/>
              </a:ext>
            </a:extLst>
          </p:cNvPr>
          <p:cNvPicPr>
            <a:picLocks noChangeAspect="1"/>
          </p:cNvPicPr>
          <p:nvPr/>
        </p:nvPicPr>
        <p:blipFill>
          <a:blip r:embed="rId2"/>
          <a:stretch>
            <a:fillRect/>
          </a:stretch>
        </p:blipFill>
        <p:spPr>
          <a:xfrm>
            <a:off x="0" y="-1"/>
            <a:ext cx="12192000" cy="6858001"/>
          </a:xfrm>
          <a:prstGeom prst="rect">
            <a:avLst/>
          </a:prstGeom>
        </p:spPr>
      </p:pic>
      <p:sp>
        <p:nvSpPr>
          <p:cNvPr id="30" name="Rectangle 29">
            <a:extLst>
              <a:ext uri="{FF2B5EF4-FFF2-40B4-BE49-F238E27FC236}">
                <a16:creationId xmlns:a16="http://schemas.microsoft.com/office/drawing/2014/main" id="{A09C7B94-C4F4-0205-B0DC-8EE7F23E5275}"/>
              </a:ext>
            </a:extLst>
          </p:cNvPr>
          <p:cNvSpPr/>
          <p:nvPr/>
        </p:nvSpPr>
        <p:spPr>
          <a:xfrm>
            <a:off x="0" y="-1"/>
            <a:ext cx="12192000" cy="6858001"/>
          </a:xfrm>
          <a:prstGeom prst="rect">
            <a:avLst/>
          </a:prstGeom>
          <a:gradFill>
            <a:gsLst>
              <a:gs pos="30000">
                <a:schemeClr val="bg1">
                  <a:alpha val="68884"/>
                </a:schemeClr>
              </a:gs>
              <a:gs pos="72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677927"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IT PROJECT PROPOSAL TEMPLATE for PowerPoint</a:t>
            </a:r>
          </a:p>
        </p:txBody>
      </p:sp>
      <p:pic>
        <p:nvPicPr>
          <p:cNvPr id="106" name="Picture 105">
            <a:hlinkClick r:id="rId3"/>
            <a:extLst>
              <a:ext uri="{FF2B5EF4-FFF2-40B4-BE49-F238E27FC236}">
                <a16:creationId xmlns:a16="http://schemas.microsoft.com/office/drawing/2014/main" id="{31730B52-50D4-9F04-87E2-238D140C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4615"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80" y="1348624"/>
            <a:ext cx="5183220" cy="5216172"/>
          </a:xfrm>
          <a:prstGeom prst="rect">
            <a:avLst/>
          </a:prstGeom>
          <a:noFill/>
        </p:spPr>
        <p:txBody>
          <a:bodyPr wrap="square" rtlCol="0">
            <a:spAutoFit/>
          </a:bodyPr>
          <a:lstStyle/>
          <a:p>
            <a:pPr>
              <a:lnSpc>
                <a:spcPct val="150000"/>
              </a:lnSpc>
              <a:spcAft>
                <a:spcPts val="1200"/>
              </a:spcAft>
            </a:pPr>
            <a:r>
              <a:rPr lang="en-US" sz="1600" dirty="0">
                <a:latin typeface="Century Gothic" panose="020B0502020202020204" pitchFamily="34" charset="0"/>
              </a:rPr>
              <a:t>Though this template includes standard project proposal content, such as goals, deliverables, budget, and timeline, it also features slides for including information that is unique to IT projects. Use this template to briefly list the project sponsor, owner, funding sponsor, facilitator, and other vital stakeholders, along with their specific roles. In the Scope of Work section, highlight how your project affects IT functions, processes, consolidation, and other systems. The project budget slide features estimates for IT-specific costs, such as technical staffing, training, hardware, and software investments. Use the timeline to communicate project task milestones and deadlines. </a:t>
            </a:r>
          </a:p>
        </p:txBody>
      </p:sp>
      <p:grpSp>
        <p:nvGrpSpPr>
          <p:cNvPr id="7" name="Group 6">
            <a:extLst>
              <a:ext uri="{FF2B5EF4-FFF2-40B4-BE49-F238E27FC236}">
                <a16:creationId xmlns:a16="http://schemas.microsoft.com/office/drawing/2014/main" id="{288A01BC-D019-C156-D4CB-EC372CC04144}"/>
              </a:ext>
            </a:extLst>
          </p:cNvPr>
          <p:cNvGrpSpPr/>
          <p:nvPr/>
        </p:nvGrpSpPr>
        <p:grpSpPr>
          <a:xfrm>
            <a:off x="6426200" y="5743812"/>
            <a:ext cx="5765800" cy="1114187"/>
            <a:chOff x="0" y="272"/>
            <a:chExt cx="5039193" cy="973777"/>
          </a:xfrm>
        </p:grpSpPr>
        <p:sp>
          <p:nvSpPr>
            <p:cNvPr id="8" name="Rectangle 7">
              <a:extLst>
                <a:ext uri="{FF2B5EF4-FFF2-40B4-BE49-F238E27FC236}">
                  <a16:creationId xmlns:a16="http://schemas.microsoft.com/office/drawing/2014/main" id="{1FB0EAA8-0528-59DA-892F-6C7BC59E792E}"/>
                </a:ext>
              </a:extLst>
            </p:cNvPr>
            <p:cNvSpPr/>
            <p:nvPr/>
          </p:nvSpPr>
          <p:spPr>
            <a:xfrm>
              <a:off x="0" y="272"/>
              <a:ext cx="5039193" cy="973777"/>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9" name="Group 8">
              <a:extLst>
                <a:ext uri="{FF2B5EF4-FFF2-40B4-BE49-F238E27FC236}">
                  <a16:creationId xmlns:a16="http://schemas.microsoft.com/office/drawing/2014/main" id="{A5928573-8156-2D51-0134-58B46C3FEADA}"/>
                </a:ext>
              </a:extLst>
            </p:cNvPr>
            <p:cNvGrpSpPr/>
            <p:nvPr/>
          </p:nvGrpSpPr>
          <p:grpSpPr>
            <a:xfrm>
              <a:off x="296988" y="220550"/>
              <a:ext cx="4635471" cy="557985"/>
              <a:chOff x="8927295" y="6375844"/>
              <a:chExt cx="3157970" cy="380134"/>
            </a:xfrm>
          </p:grpSpPr>
          <p:grpSp>
            <p:nvGrpSpPr>
              <p:cNvPr id="10" name="Group 9">
                <a:extLst>
                  <a:ext uri="{FF2B5EF4-FFF2-40B4-BE49-F238E27FC236}">
                    <a16:creationId xmlns:a16="http://schemas.microsoft.com/office/drawing/2014/main" id="{D10738E4-3948-8C2C-BCD8-0FC043561291}"/>
                  </a:ext>
                </a:extLst>
              </p:cNvPr>
              <p:cNvGrpSpPr/>
              <p:nvPr/>
            </p:nvGrpSpPr>
            <p:grpSpPr>
              <a:xfrm>
                <a:off x="8927295" y="6376710"/>
                <a:ext cx="1351683" cy="379268"/>
                <a:chOff x="5243641" y="3189385"/>
                <a:chExt cx="1351683" cy="379268"/>
              </a:xfrm>
              <a:solidFill>
                <a:schemeClr val="bg1">
                  <a:lumMod val="95000"/>
                </a:schemeClr>
              </a:solidFill>
            </p:grpSpPr>
            <p:sp>
              <p:nvSpPr>
                <p:cNvPr id="20" name="Freeform 19">
                  <a:extLst>
                    <a:ext uri="{FF2B5EF4-FFF2-40B4-BE49-F238E27FC236}">
                      <a16:creationId xmlns:a16="http://schemas.microsoft.com/office/drawing/2014/main" id="{842B4B74-08A1-EA48-CFA7-344B3C22E03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69B060B-29CC-195D-FF36-5E9256749FA4}"/>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40B7562-CBD7-B932-FAEF-F340DF74B1D7}"/>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49D355E-3879-E591-BC56-F544A883DC25}"/>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76A5E32-20BA-27D4-CFC0-92F832BDA82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EDEB1F6-D517-50AB-94BA-FEE1F29DC50B}"/>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72D4E4F-7518-CE5C-B160-E1F5735E3CA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51F22AF2-48A6-15A1-D49F-702B0FE8B3A7}"/>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2" name="Freeform 11">
                  <a:extLst>
                    <a:ext uri="{FF2B5EF4-FFF2-40B4-BE49-F238E27FC236}">
                      <a16:creationId xmlns:a16="http://schemas.microsoft.com/office/drawing/2014/main" id="{0C8BC6F0-FB83-BC30-720C-23014CC8CB9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C44EC39-90D7-4CE4-C9D3-BB6A01FB5DB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9D2B842-3164-6373-F985-7B173D6D270F}"/>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389A65F-08DA-ACC8-040A-92C12591907D}"/>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9E5BB1C-64C8-CA25-E12C-8BE297E1DC7B}"/>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53BBF03-A84F-31DB-0407-B5FEEF06A00D}"/>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DC7859-AABA-4B28-E057-C0D978A534C9}"/>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F994F35-BDAD-2BCF-E7AE-B8296DC88518}"/>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09622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5">
            <a:extLst>
              <a:ext uri="{FF2B5EF4-FFF2-40B4-BE49-F238E27FC236}">
                <a16:creationId xmlns:a16="http://schemas.microsoft.com/office/drawing/2014/main" id="{95AC505D-2629-B981-1924-5650CA5B25B1}"/>
              </a:ext>
            </a:extLst>
          </p:cNvPr>
          <p:cNvSpPr/>
          <p:nvPr/>
        </p:nvSpPr>
        <p:spPr>
          <a:xfrm>
            <a:off x="4166887" y="1596837"/>
            <a:ext cx="7808634" cy="4653500"/>
          </a:xfrm>
          <a:prstGeom prst="rect">
            <a:avLst/>
          </a:prstGeom>
          <a:solidFill>
            <a:srgbClr val="645D7E">
              <a:alpha val="21388"/>
            </a:srgbClr>
          </a:solidFill>
          <a:ln w="8653" cap="flat">
            <a:noFill/>
            <a:prstDash val="solid"/>
            <a:miter/>
          </a:ln>
        </p:spPr>
        <p:txBody>
          <a:bodyPr rtlCol="0" anchor="ctr"/>
          <a:lstStyle/>
          <a:p>
            <a:endParaRPr lang="en-US" dirty="0"/>
          </a:p>
        </p:txBody>
      </p:sp>
      <p:graphicFrame>
        <p:nvGraphicFramePr>
          <p:cNvPr id="67" name="Table 66">
            <a:extLst>
              <a:ext uri="{FF2B5EF4-FFF2-40B4-BE49-F238E27FC236}">
                <a16:creationId xmlns:a16="http://schemas.microsoft.com/office/drawing/2014/main" id="{ED21E0D3-B413-837C-D532-39B9D740ACB3}"/>
              </a:ext>
            </a:extLst>
          </p:cNvPr>
          <p:cNvGraphicFramePr>
            <a:graphicFrameLocks noGrp="1"/>
          </p:cNvGraphicFramePr>
          <p:nvPr>
            <p:extLst>
              <p:ext uri="{D42A27DB-BD31-4B8C-83A1-F6EECF244321}">
                <p14:modId xmlns:p14="http://schemas.microsoft.com/office/powerpoint/2010/main" val="1591849101"/>
              </p:ext>
            </p:extLst>
          </p:nvPr>
        </p:nvGraphicFramePr>
        <p:xfrm>
          <a:off x="324092" y="1201640"/>
          <a:ext cx="11678561" cy="5155946"/>
        </p:xfrm>
        <a:graphic>
          <a:graphicData uri="http://schemas.openxmlformats.org/drawingml/2006/table">
            <a:tbl>
              <a:tblPr firstRow="1" bandRow="1">
                <a:tableStyleId>{5C22544A-7EE6-4342-B048-85BDC9FD1C3A}</a:tableStyleId>
              </a:tblPr>
              <a:tblGrid>
                <a:gridCol w="2381008">
                  <a:extLst>
                    <a:ext uri="{9D8B030D-6E8A-4147-A177-3AD203B41FA5}">
                      <a16:colId xmlns:a16="http://schemas.microsoft.com/office/drawing/2014/main" val="3581979655"/>
                    </a:ext>
                  </a:extLst>
                </a:gridCol>
                <a:gridCol w="1473361">
                  <a:extLst>
                    <a:ext uri="{9D8B030D-6E8A-4147-A177-3AD203B41FA5}">
                      <a16:colId xmlns:a16="http://schemas.microsoft.com/office/drawing/2014/main" val="101125340"/>
                    </a:ext>
                  </a:extLst>
                </a:gridCol>
                <a:gridCol w="1304032">
                  <a:extLst>
                    <a:ext uri="{9D8B030D-6E8A-4147-A177-3AD203B41FA5}">
                      <a16:colId xmlns:a16="http://schemas.microsoft.com/office/drawing/2014/main" val="3414664192"/>
                    </a:ext>
                  </a:extLst>
                </a:gridCol>
                <a:gridCol w="1304032">
                  <a:extLst>
                    <a:ext uri="{9D8B030D-6E8A-4147-A177-3AD203B41FA5}">
                      <a16:colId xmlns:a16="http://schemas.microsoft.com/office/drawing/2014/main" val="395928911"/>
                    </a:ext>
                  </a:extLst>
                </a:gridCol>
                <a:gridCol w="1304032">
                  <a:extLst>
                    <a:ext uri="{9D8B030D-6E8A-4147-A177-3AD203B41FA5}">
                      <a16:colId xmlns:a16="http://schemas.microsoft.com/office/drawing/2014/main" val="1766314388"/>
                    </a:ext>
                  </a:extLst>
                </a:gridCol>
                <a:gridCol w="1304032">
                  <a:extLst>
                    <a:ext uri="{9D8B030D-6E8A-4147-A177-3AD203B41FA5}">
                      <a16:colId xmlns:a16="http://schemas.microsoft.com/office/drawing/2014/main" val="1342114736"/>
                    </a:ext>
                  </a:extLst>
                </a:gridCol>
                <a:gridCol w="1304032">
                  <a:extLst>
                    <a:ext uri="{9D8B030D-6E8A-4147-A177-3AD203B41FA5}">
                      <a16:colId xmlns:a16="http://schemas.microsoft.com/office/drawing/2014/main" val="3006815530"/>
                    </a:ext>
                  </a:extLst>
                </a:gridCol>
                <a:gridCol w="1304032">
                  <a:extLst>
                    <a:ext uri="{9D8B030D-6E8A-4147-A177-3AD203B41FA5}">
                      <a16:colId xmlns:a16="http://schemas.microsoft.com/office/drawing/2014/main" val="3507487984"/>
                    </a:ext>
                  </a:extLst>
                </a:gridCol>
              </a:tblGrid>
              <a:tr h="389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METRIC</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alpha val="75000"/>
                      </a:srgbClr>
                    </a:solidFill>
                  </a:tcPr>
                </a:tc>
                <a:tc>
                  <a:txBody>
                    <a:bodyPr/>
                    <a:lstStyle/>
                    <a:p>
                      <a:pPr algn="ctr" fontAlgn="b"/>
                      <a:r>
                        <a:rPr lang="en-US" sz="1100" b="0" i="0" u="none" strike="noStrike" dirty="0">
                          <a:solidFill>
                            <a:schemeClr val="bg1"/>
                          </a:solidFill>
                          <a:effectLst/>
                          <a:latin typeface="Century Gothic" panose="020B0502020202020204" pitchFamily="34" charset="0"/>
                        </a:rPr>
                        <a:t>METRIC TYPE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alpha val="75000"/>
                      </a:srgbClr>
                    </a:solidFill>
                  </a:tcPr>
                </a:tc>
                <a:tc>
                  <a:txBody>
                    <a:bodyPr/>
                    <a:lstStyle/>
                    <a:p>
                      <a:pPr algn="ctr" fontAlgn="b"/>
                      <a:r>
                        <a:rPr lang="en-US" sz="1600" b="0" i="0" u="none" strike="noStrike" dirty="0">
                          <a:solidFill>
                            <a:srgbClr val="ECEDEF"/>
                          </a:solidFill>
                          <a:effectLst/>
                          <a:latin typeface="Century Gothic" panose="020B0502020202020204" pitchFamily="34" charset="0"/>
                        </a:rPr>
                        <a:t>JAN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tc>
                  <a:txBody>
                    <a:bodyPr/>
                    <a:lstStyle/>
                    <a:p>
                      <a:pPr algn="ctr" fontAlgn="b"/>
                      <a:r>
                        <a:rPr lang="en-US" sz="1600" b="0" i="0" u="none" strike="noStrike" dirty="0">
                          <a:solidFill>
                            <a:srgbClr val="ECEDEF"/>
                          </a:solidFill>
                          <a:effectLst/>
                          <a:latin typeface="Century Gothic" panose="020B0502020202020204" pitchFamily="34" charset="0"/>
                        </a:rPr>
                        <a:t>FEB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tc>
                  <a:txBody>
                    <a:bodyPr/>
                    <a:lstStyle/>
                    <a:p>
                      <a:pPr algn="ctr" fontAlgn="b"/>
                      <a:r>
                        <a:rPr lang="en-US" sz="1600" b="0" i="0" u="none" strike="noStrike" dirty="0">
                          <a:solidFill>
                            <a:srgbClr val="ECEDEF"/>
                          </a:solidFill>
                          <a:effectLst/>
                          <a:latin typeface="Century Gothic" panose="020B0502020202020204" pitchFamily="34" charset="0"/>
                        </a:rPr>
                        <a:t>MAR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tc>
                  <a:txBody>
                    <a:bodyPr/>
                    <a:lstStyle/>
                    <a:p>
                      <a:pPr algn="ctr" fontAlgn="b"/>
                      <a:r>
                        <a:rPr lang="en-US" sz="1600" b="0" i="0" u="none" strike="noStrike" dirty="0">
                          <a:solidFill>
                            <a:srgbClr val="ECEDEF"/>
                          </a:solidFill>
                          <a:effectLst/>
                          <a:latin typeface="Century Gothic" panose="020B0502020202020204" pitchFamily="34" charset="0"/>
                        </a:rPr>
                        <a:t>APR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tc>
                  <a:txBody>
                    <a:bodyPr/>
                    <a:lstStyle/>
                    <a:p>
                      <a:pPr algn="ctr" fontAlgn="b"/>
                      <a:r>
                        <a:rPr lang="en-US" sz="1600" b="0" i="0" u="none" strike="noStrike" dirty="0">
                          <a:solidFill>
                            <a:srgbClr val="ECEDEF"/>
                          </a:solidFill>
                          <a:effectLst/>
                          <a:latin typeface="Century Gothic" panose="020B0502020202020204" pitchFamily="34" charset="0"/>
                        </a:rPr>
                        <a:t>MAY</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tc>
                  <a:txBody>
                    <a:bodyPr/>
                    <a:lstStyle/>
                    <a:p>
                      <a:pPr algn="ctr" fontAlgn="b"/>
                      <a:r>
                        <a:rPr lang="en-US" sz="1600" b="0" i="0" u="none" strike="noStrike" dirty="0">
                          <a:solidFill>
                            <a:srgbClr val="ECEDEF"/>
                          </a:solidFill>
                          <a:effectLst/>
                          <a:latin typeface="Century Gothic" panose="020B0502020202020204" pitchFamily="34" charset="0"/>
                        </a:rPr>
                        <a:t>JUN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extLst>
                  <a:ext uri="{0D108BD9-81ED-4DB2-BD59-A6C34878D82A}">
                    <a16:rowId xmlns:a16="http://schemas.microsoft.com/office/drawing/2014/main" val="516212170"/>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691821193"/>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2965439806"/>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35610679"/>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4027302525"/>
                  </a:ext>
                </a:extLst>
              </a:tr>
              <a:tr h="52958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494359"/>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494359"/>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494359"/>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091D5BEA-79F2-4E81-A790-EF52F4A55CDD}"/>
              </a:ext>
            </a:extLst>
          </p:cNvPr>
          <p:cNvSpPr txBox="1"/>
          <p:nvPr/>
        </p:nvSpPr>
        <p:spPr>
          <a:xfrm>
            <a:off x="249647" y="216762"/>
            <a:ext cx="8043453" cy="646331"/>
          </a:xfrm>
          <a:prstGeom prst="rect">
            <a:avLst/>
          </a:prstGeom>
          <a:noFill/>
          <a:effectLst/>
        </p:spPr>
        <p:txBody>
          <a:bodyPr wrap="square" rtlCol="0">
            <a:spAutoFit/>
          </a:bodyPr>
          <a:lstStyle/>
          <a:p>
            <a:r>
              <a:rPr lang="en-US" sz="3600" i="0" u="none" strike="noStrike" dirty="0">
                <a:solidFill>
                  <a:srgbClr val="494359"/>
                </a:solidFill>
                <a:effectLst/>
                <a:latin typeface="Century Gothic" panose="020B0502020202020204" pitchFamily="34" charset="0"/>
              </a:rPr>
              <a:t>KPIs &amp; Measurements of Success</a:t>
            </a:r>
            <a:endParaRPr lang="en-US" sz="3600" dirty="0">
              <a:solidFill>
                <a:srgbClr val="494359"/>
              </a:solidFill>
              <a:latin typeface="Century Gothic" panose="020B0502020202020204" pitchFamily="34" charset="0"/>
            </a:endParaRPr>
          </a:p>
        </p:txBody>
      </p:sp>
      <p:sp>
        <p:nvSpPr>
          <p:cNvPr id="4" name="Rounded Rectangle 3">
            <a:extLst>
              <a:ext uri="{FF2B5EF4-FFF2-40B4-BE49-F238E27FC236}">
                <a16:creationId xmlns:a16="http://schemas.microsoft.com/office/drawing/2014/main" id="{94BD2AA6-9CE4-F550-F95C-94B18ECD2F58}"/>
              </a:ext>
            </a:extLst>
          </p:cNvPr>
          <p:cNvSpPr/>
          <p:nvPr/>
        </p:nvSpPr>
        <p:spPr>
          <a:xfrm>
            <a:off x="4166886" y="807664"/>
            <a:ext cx="7835764" cy="325545"/>
          </a:xfrm>
          <a:prstGeom prst="roundRect">
            <a:avLst>
              <a:gd name="adj" fmla="val 44954"/>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ECEDEF"/>
                </a:solidFill>
                <a:latin typeface="Century Gothic" panose="020B0502020202020204" pitchFamily="34" charset="0"/>
              </a:rPr>
              <a:t>MONTHS</a:t>
            </a:r>
          </a:p>
        </p:txBody>
      </p:sp>
      <p:grpSp>
        <p:nvGrpSpPr>
          <p:cNvPr id="7" name="Group 6">
            <a:extLst>
              <a:ext uri="{FF2B5EF4-FFF2-40B4-BE49-F238E27FC236}">
                <a16:creationId xmlns:a16="http://schemas.microsoft.com/office/drawing/2014/main" id="{EBA291AF-BEFD-D6BC-0872-BC530010BC7C}"/>
              </a:ext>
            </a:extLst>
          </p:cNvPr>
          <p:cNvGrpSpPr/>
          <p:nvPr/>
        </p:nvGrpSpPr>
        <p:grpSpPr>
          <a:xfrm>
            <a:off x="8612390" y="6231014"/>
            <a:ext cx="3574157" cy="624362"/>
            <a:chOff x="8617842" y="6233640"/>
            <a:chExt cx="3574157" cy="624362"/>
          </a:xfrm>
        </p:grpSpPr>
        <p:sp>
          <p:nvSpPr>
            <p:cNvPr id="8" name="Rectangle 7">
              <a:extLst>
                <a:ext uri="{FF2B5EF4-FFF2-40B4-BE49-F238E27FC236}">
                  <a16:creationId xmlns:a16="http://schemas.microsoft.com/office/drawing/2014/main" id="{14D9E53B-661E-5806-F4FA-27BE80211B9B}"/>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9" name="Group 8">
              <a:extLst>
                <a:ext uri="{FF2B5EF4-FFF2-40B4-BE49-F238E27FC236}">
                  <a16:creationId xmlns:a16="http://schemas.microsoft.com/office/drawing/2014/main" id="{74D08A6D-A96C-00AA-1A9A-90F6A29ED8E9}"/>
                </a:ext>
              </a:extLst>
            </p:cNvPr>
            <p:cNvGrpSpPr/>
            <p:nvPr/>
          </p:nvGrpSpPr>
          <p:grpSpPr>
            <a:xfrm>
              <a:off x="8797456" y="6360215"/>
              <a:ext cx="3287809" cy="395763"/>
              <a:chOff x="8927295" y="6375844"/>
              <a:chExt cx="3157970" cy="380134"/>
            </a:xfrm>
          </p:grpSpPr>
          <p:grpSp>
            <p:nvGrpSpPr>
              <p:cNvPr id="10" name="Group 9">
                <a:extLst>
                  <a:ext uri="{FF2B5EF4-FFF2-40B4-BE49-F238E27FC236}">
                    <a16:creationId xmlns:a16="http://schemas.microsoft.com/office/drawing/2014/main" id="{65CF6088-8F8A-EE51-2A54-7C1277A7CF26}"/>
                  </a:ext>
                </a:extLst>
              </p:cNvPr>
              <p:cNvGrpSpPr/>
              <p:nvPr/>
            </p:nvGrpSpPr>
            <p:grpSpPr>
              <a:xfrm>
                <a:off x="8927295" y="6376710"/>
                <a:ext cx="1351683" cy="379268"/>
                <a:chOff x="5243641" y="3189385"/>
                <a:chExt cx="1351683" cy="379268"/>
              </a:xfrm>
              <a:solidFill>
                <a:schemeClr val="bg1">
                  <a:lumMod val="95000"/>
                </a:schemeClr>
              </a:solidFill>
            </p:grpSpPr>
            <p:sp>
              <p:nvSpPr>
                <p:cNvPr id="43" name="Freeform 42">
                  <a:extLst>
                    <a:ext uri="{FF2B5EF4-FFF2-40B4-BE49-F238E27FC236}">
                      <a16:creationId xmlns:a16="http://schemas.microsoft.com/office/drawing/2014/main" id="{D3120C4D-D13B-EC5D-31CF-5798C24792B3}"/>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7A8B21-BC62-78E8-72A7-DC9C02B33534}"/>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54BE263-F2C0-4763-A7AF-1BDD53FA8A0B}"/>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3FA860B-507D-CCCC-F961-13165ACBE23E}"/>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816EA64-B103-E703-5929-BD63F6C93FE9}"/>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85645FB-64EF-A2AC-A7F3-A56E4A5A3DF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A7E65D0-EAD2-3567-180B-79697BAF88C9}"/>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BD4E3427-61C4-EAB6-94A7-934100E25376}"/>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5" name="Freeform 14">
                  <a:extLst>
                    <a:ext uri="{FF2B5EF4-FFF2-40B4-BE49-F238E27FC236}">
                      <a16:creationId xmlns:a16="http://schemas.microsoft.com/office/drawing/2014/main" id="{3DD561BA-D0B0-8B0E-7BB6-084E43B0F96A}"/>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268CDEE-87AF-CBBE-9D77-94446C7BADB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D04B54D-CF7A-BBFB-3E50-CDD9C2D0029D}"/>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3B0A75-6E48-A0B2-5849-C18190641C1C}"/>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49EFB43-5A5B-BE09-173D-B80EAD6F45AE}"/>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BB754A3-5823-09C5-4080-702752C32110}"/>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6B5CEF9-2D44-1335-2CF0-63D7FBC0762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6E3818-64A3-180D-0DAB-75E349BBF133}"/>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88153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6B1A-B3EA-F233-4409-B1DFB3100AF5}"/>
            </a:ext>
          </a:extLst>
        </p:cNvPr>
        <p:cNvGrpSpPr/>
        <p:nvPr/>
      </p:nvGrpSpPr>
      <p:grpSpPr>
        <a:xfrm>
          <a:off x="0" y="0"/>
          <a:ext cx="0" cy="0"/>
          <a:chOff x="0" y="0"/>
          <a:chExt cx="0" cy="0"/>
        </a:xfrm>
      </p:grpSpPr>
      <p:graphicFrame>
        <p:nvGraphicFramePr>
          <p:cNvPr id="67" name="Table 66">
            <a:extLst>
              <a:ext uri="{FF2B5EF4-FFF2-40B4-BE49-F238E27FC236}">
                <a16:creationId xmlns:a16="http://schemas.microsoft.com/office/drawing/2014/main" id="{063B5281-7E85-310B-C0F0-4A26750CEEE1}"/>
              </a:ext>
            </a:extLst>
          </p:cNvPr>
          <p:cNvGraphicFramePr>
            <a:graphicFrameLocks noGrp="1"/>
          </p:cNvGraphicFramePr>
          <p:nvPr>
            <p:extLst>
              <p:ext uri="{D42A27DB-BD31-4B8C-83A1-F6EECF244321}">
                <p14:modId xmlns:p14="http://schemas.microsoft.com/office/powerpoint/2010/main" val="1625875265"/>
              </p:ext>
            </p:extLst>
          </p:nvPr>
        </p:nvGraphicFramePr>
        <p:xfrm>
          <a:off x="324092" y="3041423"/>
          <a:ext cx="11643836" cy="331616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tc>
                  <a:txBody>
                    <a:bodyPr/>
                    <a:lstStyle/>
                    <a:p>
                      <a:pPr algn="ctr" fontAlgn="b"/>
                      <a:r>
                        <a:rPr lang="en-US" sz="1200" b="0" i="0" u="none" strike="noStrike" dirty="0">
                          <a:solidFill>
                            <a:srgbClr val="F2F4FA"/>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extLst>
                  <a:ext uri="{0D108BD9-81ED-4DB2-BD59-A6C34878D82A}">
                    <a16:rowId xmlns:a16="http://schemas.microsoft.com/office/drawing/2014/main" val="516212170"/>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rgbClr val="9494B5"/>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rgbClr val="9494B5"/>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41622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1800" b="1" i="0" u="none" strike="noStrike" dirty="0">
                        <a:solidFill>
                          <a:srgbClr val="9494B5"/>
                        </a:solidFill>
                        <a:effectLst/>
                        <a:latin typeface="Century Gothic" panose="020B0502020202020204" pitchFamily="34" charset="0"/>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bl>
          </a:graphicData>
        </a:graphic>
      </p:graphicFrame>
      <p:sp>
        <p:nvSpPr>
          <p:cNvPr id="3" name="TextBox 2">
            <a:extLst>
              <a:ext uri="{FF2B5EF4-FFF2-40B4-BE49-F238E27FC236}">
                <a16:creationId xmlns:a16="http://schemas.microsoft.com/office/drawing/2014/main" id="{B90F0051-932F-E2E8-F78F-201B19A1D6AB}"/>
              </a:ext>
            </a:extLst>
          </p:cNvPr>
          <p:cNvSpPr txBox="1"/>
          <p:nvPr/>
        </p:nvSpPr>
        <p:spPr>
          <a:xfrm>
            <a:off x="249647" y="216762"/>
            <a:ext cx="3917239" cy="646331"/>
          </a:xfrm>
          <a:prstGeom prst="rect">
            <a:avLst/>
          </a:prstGeom>
          <a:noFill/>
          <a:effectLst/>
        </p:spPr>
        <p:txBody>
          <a:bodyPr wrap="square" rtlCol="0">
            <a:spAutoFit/>
          </a:bodyPr>
          <a:lstStyle/>
          <a:p>
            <a:r>
              <a:rPr lang="en-US" sz="3600" i="0" u="none" strike="noStrike" dirty="0">
                <a:solidFill>
                  <a:srgbClr val="494359"/>
                </a:solidFill>
                <a:effectLst/>
                <a:latin typeface="Century Gothic" panose="020B0502020202020204" pitchFamily="34" charset="0"/>
              </a:rPr>
              <a:t>Timeline</a:t>
            </a:r>
            <a:endParaRPr lang="en-US" sz="3600" dirty="0">
              <a:solidFill>
                <a:srgbClr val="494359"/>
              </a:solidFill>
              <a:latin typeface="Century Gothic" panose="020B0502020202020204" pitchFamily="34" charset="0"/>
            </a:endParaRPr>
          </a:p>
        </p:txBody>
      </p:sp>
      <p:grpSp>
        <p:nvGrpSpPr>
          <p:cNvPr id="4" name="Group 3">
            <a:extLst>
              <a:ext uri="{FF2B5EF4-FFF2-40B4-BE49-F238E27FC236}">
                <a16:creationId xmlns:a16="http://schemas.microsoft.com/office/drawing/2014/main" id="{2F672BDD-21A6-A451-BF08-498D71E88A70}"/>
              </a:ext>
            </a:extLst>
          </p:cNvPr>
          <p:cNvGrpSpPr/>
          <p:nvPr/>
        </p:nvGrpSpPr>
        <p:grpSpPr>
          <a:xfrm>
            <a:off x="8612390" y="6231014"/>
            <a:ext cx="3574157" cy="624362"/>
            <a:chOff x="8617842" y="6233640"/>
            <a:chExt cx="3574157" cy="624362"/>
          </a:xfrm>
        </p:grpSpPr>
        <p:sp>
          <p:nvSpPr>
            <p:cNvPr id="6" name="Rectangle 5">
              <a:extLst>
                <a:ext uri="{FF2B5EF4-FFF2-40B4-BE49-F238E27FC236}">
                  <a16:creationId xmlns:a16="http://schemas.microsoft.com/office/drawing/2014/main" id="{D2C9939D-AC82-7C15-2698-038227394C8D}"/>
                </a:ext>
              </a:extLst>
            </p:cNvPr>
            <p:cNvSpPr/>
            <p:nvPr/>
          </p:nvSpPr>
          <p:spPr>
            <a:xfrm>
              <a:off x="8617842" y="6233640"/>
              <a:ext cx="3574157" cy="624362"/>
            </a:xfrm>
            <a:prstGeom prst="rect">
              <a:avLst/>
            </a:prstGeom>
            <a:solidFill>
              <a:srgbClr val="171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7" name="Group 6">
              <a:extLst>
                <a:ext uri="{FF2B5EF4-FFF2-40B4-BE49-F238E27FC236}">
                  <a16:creationId xmlns:a16="http://schemas.microsoft.com/office/drawing/2014/main" id="{4EB5DD4B-3A1E-4F3A-6D00-5BE97353C975}"/>
                </a:ext>
              </a:extLst>
            </p:cNvPr>
            <p:cNvGrpSpPr/>
            <p:nvPr/>
          </p:nvGrpSpPr>
          <p:grpSpPr>
            <a:xfrm>
              <a:off x="8797456" y="6360215"/>
              <a:ext cx="3287809" cy="395763"/>
              <a:chOff x="8927295" y="6375844"/>
              <a:chExt cx="3157970" cy="380134"/>
            </a:xfrm>
          </p:grpSpPr>
          <p:grpSp>
            <p:nvGrpSpPr>
              <p:cNvPr id="8" name="Group 7">
                <a:extLst>
                  <a:ext uri="{FF2B5EF4-FFF2-40B4-BE49-F238E27FC236}">
                    <a16:creationId xmlns:a16="http://schemas.microsoft.com/office/drawing/2014/main" id="{367AC852-D9D4-65D2-3980-C4AE45851A89}"/>
                  </a:ext>
                </a:extLst>
              </p:cNvPr>
              <p:cNvGrpSpPr/>
              <p:nvPr/>
            </p:nvGrpSpPr>
            <p:grpSpPr>
              <a:xfrm>
                <a:off x="8927295" y="6376710"/>
                <a:ext cx="1351683" cy="379268"/>
                <a:chOff x="5243641" y="3189385"/>
                <a:chExt cx="1351683" cy="379268"/>
              </a:xfrm>
              <a:solidFill>
                <a:schemeClr val="bg1">
                  <a:lumMod val="95000"/>
                </a:schemeClr>
              </a:solidFill>
            </p:grpSpPr>
            <p:sp>
              <p:nvSpPr>
                <p:cNvPr id="40" name="Freeform 39">
                  <a:extLst>
                    <a:ext uri="{FF2B5EF4-FFF2-40B4-BE49-F238E27FC236}">
                      <a16:creationId xmlns:a16="http://schemas.microsoft.com/office/drawing/2014/main" id="{949A3A51-A237-A26B-E1A1-F8423795229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DAA2D32-F3DC-9C18-6067-47691A22F690}"/>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1DDFF4-2AF3-31DB-A445-9FA3BB8EA055}"/>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68E47F6-89B2-455D-5582-5041BC2CCCAB}"/>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63D6032-E0A8-83C3-66EE-A55D31740226}"/>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335A3F9-11A4-B6E8-EBE1-B04954B182C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2CFD62-E908-7D15-A1A4-C558C3A99304}"/>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04A598AF-A657-06C2-096C-DB8049DA225E}"/>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0" name="Freeform 9">
                  <a:extLst>
                    <a:ext uri="{FF2B5EF4-FFF2-40B4-BE49-F238E27FC236}">
                      <a16:creationId xmlns:a16="http://schemas.microsoft.com/office/drawing/2014/main" id="{B075A2DA-358B-EE13-0E87-324E32F87523}"/>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4674C87-35B7-959D-AF91-C9BA70C0A70E}"/>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8164A59-EF02-A513-BE67-33C94BBD368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C09B045-B31C-ABF2-0A38-D1745440071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ACB06DB-6DFA-1DC8-D4DD-0AFBD700BBF8}"/>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3BE5D42-54C0-130D-134D-B1317A1CEBDF}"/>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E09B366-DB07-2B1B-B210-8F94141E1170}"/>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57C58BD-1828-4BDC-E45E-96FF73A6A81D}"/>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47" name="Rounded Rectangle 46">
            <a:extLst>
              <a:ext uri="{FF2B5EF4-FFF2-40B4-BE49-F238E27FC236}">
                <a16:creationId xmlns:a16="http://schemas.microsoft.com/office/drawing/2014/main" id="{B10CA38B-B03A-5375-0E15-ED4851ED69EE}"/>
              </a:ext>
            </a:extLst>
          </p:cNvPr>
          <p:cNvSpPr/>
          <p:nvPr/>
        </p:nvSpPr>
        <p:spPr>
          <a:xfrm>
            <a:off x="324090" y="839650"/>
            <a:ext cx="11643837" cy="2093439"/>
          </a:xfrm>
          <a:prstGeom prst="roundRect">
            <a:avLst>
              <a:gd name="adj" fmla="val 4775"/>
            </a:avLst>
          </a:prstGeom>
          <a:solidFill>
            <a:schemeClr val="bg2">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C4D038E-4B08-412A-1FD8-F0ECB1F9B13C}"/>
              </a:ext>
            </a:extLst>
          </p:cNvPr>
          <p:cNvSpPr/>
          <p:nvPr/>
        </p:nvSpPr>
        <p:spPr>
          <a:xfrm>
            <a:off x="485819"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645D7E"/>
                </a:solidFill>
                <a:latin typeface="Courier" pitchFamily="2" charset="0"/>
                <a:cs typeface="Times New Roman" panose="02020603050405020304" pitchFamily="18" charset="0"/>
              </a:rPr>
              <a:t>overview</a:t>
            </a:r>
            <a:endParaRPr lang="en-US" sz="3200" dirty="0">
              <a:solidFill>
                <a:srgbClr val="645D7E"/>
              </a:solidFill>
              <a:latin typeface="Courier" pitchFamily="2" charset="0"/>
            </a:endParaRPr>
          </a:p>
        </p:txBody>
      </p:sp>
      <p:sp>
        <p:nvSpPr>
          <p:cNvPr id="49" name="Rectangle 48">
            <a:extLst>
              <a:ext uri="{FF2B5EF4-FFF2-40B4-BE49-F238E27FC236}">
                <a16:creationId xmlns:a16="http://schemas.microsoft.com/office/drawing/2014/main" id="{3A9B0531-650D-5852-89DF-CD3CC6AD5CE1}"/>
              </a:ext>
            </a:extLst>
          </p:cNvPr>
          <p:cNvSpPr/>
          <p:nvPr/>
        </p:nvSpPr>
        <p:spPr>
          <a:xfrm>
            <a:off x="485819" y="1355286"/>
            <a:ext cx="11182906" cy="15778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rPr>
              <a:t>Overview of Timeline </a:t>
            </a:r>
          </a:p>
        </p:txBody>
      </p:sp>
    </p:spTree>
    <p:extLst>
      <p:ext uri="{BB962C8B-B14F-4D97-AF65-F5344CB8AC3E}">
        <p14:creationId xmlns:p14="http://schemas.microsoft.com/office/powerpoint/2010/main" val="380131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FFD0-A8A9-58B3-CE51-CF7D32336A1D}"/>
            </a:ext>
          </a:extLst>
        </p:cNvPr>
        <p:cNvGrpSpPr/>
        <p:nvPr/>
      </p:nvGrpSpPr>
      <p:grpSpPr>
        <a:xfrm>
          <a:off x="0" y="0"/>
          <a:ext cx="0" cy="0"/>
          <a:chOff x="0" y="0"/>
          <a:chExt cx="0" cy="0"/>
        </a:xfrm>
      </p:grpSpPr>
      <p:sp>
        <p:nvSpPr>
          <p:cNvPr id="6" name="Graphic 5">
            <a:extLst>
              <a:ext uri="{FF2B5EF4-FFF2-40B4-BE49-F238E27FC236}">
                <a16:creationId xmlns:a16="http://schemas.microsoft.com/office/drawing/2014/main" id="{5BBA59FE-D372-5F99-8E3C-7728453FE5A8}"/>
              </a:ext>
            </a:extLst>
          </p:cNvPr>
          <p:cNvSpPr/>
          <p:nvPr/>
        </p:nvSpPr>
        <p:spPr>
          <a:xfrm>
            <a:off x="3047430" y="1582681"/>
            <a:ext cx="8928091" cy="4904670"/>
          </a:xfrm>
          <a:prstGeom prst="rect">
            <a:avLst/>
          </a:prstGeom>
          <a:solidFill>
            <a:srgbClr val="D4D4D5"/>
          </a:solidFill>
          <a:ln w="8653" cap="flat">
            <a:noFill/>
            <a:prstDash val="solid"/>
            <a:miter/>
          </a:ln>
        </p:spPr>
        <p:txBody>
          <a:bodyPr rtlCol="0" anchor="ctr"/>
          <a:lstStyle/>
          <a:p>
            <a:endParaRPr lang="en-US" dirty="0"/>
          </a:p>
        </p:txBody>
      </p:sp>
      <p:graphicFrame>
        <p:nvGraphicFramePr>
          <p:cNvPr id="67" name="Table 66">
            <a:extLst>
              <a:ext uri="{FF2B5EF4-FFF2-40B4-BE49-F238E27FC236}">
                <a16:creationId xmlns:a16="http://schemas.microsoft.com/office/drawing/2014/main" id="{0D2BB069-D8E1-60E7-0CE2-B0A253FA2C52}"/>
              </a:ext>
            </a:extLst>
          </p:cNvPr>
          <p:cNvGraphicFramePr>
            <a:graphicFrameLocks noGrp="1"/>
          </p:cNvGraphicFramePr>
          <p:nvPr>
            <p:extLst>
              <p:ext uri="{D42A27DB-BD31-4B8C-83A1-F6EECF244321}">
                <p14:modId xmlns:p14="http://schemas.microsoft.com/office/powerpoint/2010/main" val="2146685714"/>
              </p:ext>
            </p:extLst>
          </p:nvPr>
        </p:nvGraphicFramePr>
        <p:xfrm>
          <a:off x="324092" y="1201640"/>
          <a:ext cx="11651427" cy="5285714"/>
        </p:xfrm>
        <a:graphic>
          <a:graphicData uri="http://schemas.openxmlformats.org/drawingml/2006/table">
            <a:tbl>
              <a:tblPr firstRow="1" bandRow="1">
                <a:tableStyleId>{5C22544A-7EE6-4342-B048-85BDC9FD1C3A}</a:tableStyleId>
              </a:tblPr>
              <a:tblGrid>
                <a:gridCol w="2722539">
                  <a:extLst>
                    <a:ext uri="{9D8B030D-6E8A-4147-A177-3AD203B41FA5}">
                      <a16:colId xmlns:a16="http://schemas.microsoft.com/office/drawing/2014/main" val="3581979655"/>
                    </a:ext>
                  </a:extLst>
                </a:gridCol>
                <a:gridCol w="372037">
                  <a:extLst>
                    <a:ext uri="{9D8B030D-6E8A-4147-A177-3AD203B41FA5}">
                      <a16:colId xmlns:a16="http://schemas.microsoft.com/office/drawing/2014/main" val="3414664192"/>
                    </a:ext>
                  </a:extLst>
                </a:gridCol>
                <a:gridCol w="372037">
                  <a:extLst>
                    <a:ext uri="{9D8B030D-6E8A-4147-A177-3AD203B41FA5}">
                      <a16:colId xmlns:a16="http://schemas.microsoft.com/office/drawing/2014/main" val="395928911"/>
                    </a:ext>
                  </a:extLst>
                </a:gridCol>
                <a:gridCol w="372037">
                  <a:extLst>
                    <a:ext uri="{9D8B030D-6E8A-4147-A177-3AD203B41FA5}">
                      <a16:colId xmlns:a16="http://schemas.microsoft.com/office/drawing/2014/main" val="1766314388"/>
                    </a:ext>
                  </a:extLst>
                </a:gridCol>
                <a:gridCol w="372037">
                  <a:extLst>
                    <a:ext uri="{9D8B030D-6E8A-4147-A177-3AD203B41FA5}">
                      <a16:colId xmlns:a16="http://schemas.microsoft.com/office/drawing/2014/main" val="1342114736"/>
                    </a:ext>
                  </a:extLst>
                </a:gridCol>
                <a:gridCol w="372037">
                  <a:extLst>
                    <a:ext uri="{9D8B030D-6E8A-4147-A177-3AD203B41FA5}">
                      <a16:colId xmlns:a16="http://schemas.microsoft.com/office/drawing/2014/main" val="3006815530"/>
                    </a:ext>
                  </a:extLst>
                </a:gridCol>
                <a:gridCol w="372037">
                  <a:extLst>
                    <a:ext uri="{9D8B030D-6E8A-4147-A177-3AD203B41FA5}">
                      <a16:colId xmlns:a16="http://schemas.microsoft.com/office/drawing/2014/main" val="3507487984"/>
                    </a:ext>
                  </a:extLst>
                </a:gridCol>
                <a:gridCol w="372037">
                  <a:extLst>
                    <a:ext uri="{9D8B030D-6E8A-4147-A177-3AD203B41FA5}">
                      <a16:colId xmlns:a16="http://schemas.microsoft.com/office/drawing/2014/main" val="3314781587"/>
                    </a:ext>
                  </a:extLst>
                </a:gridCol>
                <a:gridCol w="372037">
                  <a:extLst>
                    <a:ext uri="{9D8B030D-6E8A-4147-A177-3AD203B41FA5}">
                      <a16:colId xmlns:a16="http://schemas.microsoft.com/office/drawing/2014/main" val="1145781407"/>
                    </a:ext>
                  </a:extLst>
                </a:gridCol>
                <a:gridCol w="372037">
                  <a:extLst>
                    <a:ext uri="{9D8B030D-6E8A-4147-A177-3AD203B41FA5}">
                      <a16:colId xmlns:a16="http://schemas.microsoft.com/office/drawing/2014/main" val="1779604989"/>
                    </a:ext>
                  </a:extLst>
                </a:gridCol>
                <a:gridCol w="372037">
                  <a:extLst>
                    <a:ext uri="{9D8B030D-6E8A-4147-A177-3AD203B41FA5}">
                      <a16:colId xmlns:a16="http://schemas.microsoft.com/office/drawing/2014/main" val="1094222512"/>
                    </a:ext>
                  </a:extLst>
                </a:gridCol>
                <a:gridCol w="372037">
                  <a:extLst>
                    <a:ext uri="{9D8B030D-6E8A-4147-A177-3AD203B41FA5}">
                      <a16:colId xmlns:a16="http://schemas.microsoft.com/office/drawing/2014/main" val="768038676"/>
                    </a:ext>
                  </a:extLst>
                </a:gridCol>
                <a:gridCol w="372037">
                  <a:extLst>
                    <a:ext uri="{9D8B030D-6E8A-4147-A177-3AD203B41FA5}">
                      <a16:colId xmlns:a16="http://schemas.microsoft.com/office/drawing/2014/main" val="1627170102"/>
                    </a:ext>
                  </a:extLst>
                </a:gridCol>
                <a:gridCol w="372037">
                  <a:extLst>
                    <a:ext uri="{9D8B030D-6E8A-4147-A177-3AD203B41FA5}">
                      <a16:colId xmlns:a16="http://schemas.microsoft.com/office/drawing/2014/main" val="3884262071"/>
                    </a:ext>
                  </a:extLst>
                </a:gridCol>
                <a:gridCol w="372037">
                  <a:extLst>
                    <a:ext uri="{9D8B030D-6E8A-4147-A177-3AD203B41FA5}">
                      <a16:colId xmlns:a16="http://schemas.microsoft.com/office/drawing/2014/main" val="3050857246"/>
                    </a:ext>
                  </a:extLst>
                </a:gridCol>
                <a:gridCol w="372037">
                  <a:extLst>
                    <a:ext uri="{9D8B030D-6E8A-4147-A177-3AD203B41FA5}">
                      <a16:colId xmlns:a16="http://schemas.microsoft.com/office/drawing/2014/main" val="39393366"/>
                    </a:ext>
                  </a:extLst>
                </a:gridCol>
                <a:gridCol w="372037">
                  <a:extLst>
                    <a:ext uri="{9D8B030D-6E8A-4147-A177-3AD203B41FA5}">
                      <a16:colId xmlns:a16="http://schemas.microsoft.com/office/drawing/2014/main" val="616416013"/>
                    </a:ext>
                  </a:extLst>
                </a:gridCol>
                <a:gridCol w="372037">
                  <a:extLst>
                    <a:ext uri="{9D8B030D-6E8A-4147-A177-3AD203B41FA5}">
                      <a16:colId xmlns:a16="http://schemas.microsoft.com/office/drawing/2014/main" val="4152566935"/>
                    </a:ext>
                  </a:extLst>
                </a:gridCol>
                <a:gridCol w="372037">
                  <a:extLst>
                    <a:ext uri="{9D8B030D-6E8A-4147-A177-3AD203B41FA5}">
                      <a16:colId xmlns:a16="http://schemas.microsoft.com/office/drawing/2014/main" val="2852656876"/>
                    </a:ext>
                  </a:extLst>
                </a:gridCol>
                <a:gridCol w="372037">
                  <a:extLst>
                    <a:ext uri="{9D8B030D-6E8A-4147-A177-3AD203B41FA5}">
                      <a16:colId xmlns:a16="http://schemas.microsoft.com/office/drawing/2014/main" val="1825732354"/>
                    </a:ext>
                  </a:extLst>
                </a:gridCol>
                <a:gridCol w="372037">
                  <a:extLst>
                    <a:ext uri="{9D8B030D-6E8A-4147-A177-3AD203B41FA5}">
                      <a16:colId xmlns:a16="http://schemas.microsoft.com/office/drawing/2014/main" val="1697346035"/>
                    </a:ext>
                  </a:extLst>
                </a:gridCol>
                <a:gridCol w="372037">
                  <a:extLst>
                    <a:ext uri="{9D8B030D-6E8A-4147-A177-3AD203B41FA5}">
                      <a16:colId xmlns:a16="http://schemas.microsoft.com/office/drawing/2014/main" val="3866668438"/>
                    </a:ext>
                  </a:extLst>
                </a:gridCol>
                <a:gridCol w="372037">
                  <a:extLst>
                    <a:ext uri="{9D8B030D-6E8A-4147-A177-3AD203B41FA5}">
                      <a16:colId xmlns:a16="http://schemas.microsoft.com/office/drawing/2014/main" val="318406802"/>
                    </a:ext>
                  </a:extLst>
                </a:gridCol>
                <a:gridCol w="372037">
                  <a:extLst>
                    <a:ext uri="{9D8B030D-6E8A-4147-A177-3AD203B41FA5}">
                      <a16:colId xmlns:a16="http://schemas.microsoft.com/office/drawing/2014/main" val="1124821616"/>
                    </a:ext>
                  </a:extLst>
                </a:gridCol>
                <a:gridCol w="372037">
                  <a:extLst>
                    <a:ext uri="{9D8B030D-6E8A-4147-A177-3AD203B41FA5}">
                      <a16:colId xmlns:a16="http://schemas.microsoft.com/office/drawing/2014/main" val="723615322"/>
                    </a:ext>
                  </a:extLst>
                </a:gridCol>
              </a:tblGrid>
              <a:tr h="39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bg1"/>
                        </a:solidFill>
                        <a:effectLst/>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ECEDEF"/>
                          </a:solidFill>
                          <a:effectLst/>
                          <a:latin typeface="Century Gothic" panose="020B0502020202020204" pitchFamily="34" charset="0"/>
                        </a:rPr>
                        <a:t>1</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19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tc>
                  <a:txBody>
                    <a:bodyPr/>
                    <a:lstStyle/>
                    <a:p>
                      <a:pPr algn="ctr" fontAlgn="b"/>
                      <a:r>
                        <a:rPr lang="en-US" sz="1200" b="0" i="0" u="none" strike="noStrike" dirty="0">
                          <a:solidFill>
                            <a:srgbClr val="ECEDEF"/>
                          </a:solidFill>
                          <a:effectLst/>
                          <a:latin typeface="Century Gothic" panose="020B0502020202020204" pitchFamily="34" charset="0"/>
                        </a:rPr>
                        <a:t>24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extLst>
                  <a:ext uri="{0D108BD9-81ED-4DB2-BD59-A6C34878D82A}">
                    <a16:rowId xmlns:a16="http://schemas.microsoft.com/office/drawing/2014/main" val="516212170"/>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7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691821193"/>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2965439806"/>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42918">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335610679"/>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CEDEF">
                        <a:alpha val="50000"/>
                      </a:srgbClr>
                    </a:solidFill>
                  </a:tcPr>
                </a:tc>
                <a:extLst>
                  <a:ext uri="{0D108BD9-81ED-4DB2-BD59-A6C34878D82A}">
                    <a16:rowId xmlns:a16="http://schemas.microsoft.com/office/drawing/2014/main" val="4027302525"/>
                  </a:ext>
                </a:extLst>
              </a:tr>
              <a:tr h="5429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ECCFB8C4-76BB-FAC2-162C-B2D86E423C16}"/>
              </a:ext>
            </a:extLst>
          </p:cNvPr>
          <p:cNvSpPr txBox="1"/>
          <p:nvPr/>
        </p:nvSpPr>
        <p:spPr>
          <a:xfrm>
            <a:off x="249647" y="216762"/>
            <a:ext cx="3917239" cy="646331"/>
          </a:xfrm>
          <a:prstGeom prst="rect">
            <a:avLst/>
          </a:prstGeom>
          <a:noFill/>
          <a:effectLst/>
        </p:spPr>
        <p:txBody>
          <a:bodyPr wrap="square" rtlCol="0">
            <a:spAutoFit/>
          </a:bodyPr>
          <a:lstStyle/>
          <a:p>
            <a:r>
              <a:rPr lang="en-US" sz="3600" i="0" u="none" strike="noStrike" dirty="0">
                <a:solidFill>
                  <a:srgbClr val="494359"/>
                </a:solidFill>
                <a:effectLst/>
                <a:latin typeface="Century Gothic" panose="020B0502020202020204" pitchFamily="34" charset="0"/>
              </a:rPr>
              <a:t>Timeline</a:t>
            </a:r>
            <a:endParaRPr lang="en-US" sz="3600" dirty="0">
              <a:solidFill>
                <a:srgbClr val="494359"/>
              </a:solidFill>
              <a:latin typeface="Century Gothic" panose="020B0502020202020204" pitchFamily="34" charset="0"/>
            </a:endParaRPr>
          </a:p>
        </p:txBody>
      </p:sp>
      <p:sp>
        <p:nvSpPr>
          <p:cNvPr id="37" name="TextBox 36">
            <a:extLst>
              <a:ext uri="{FF2B5EF4-FFF2-40B4-BE49-F238E27FC236}">
                <a16:creationId xmlns:a16="http://schemas.microsoft.com/office/drawing/2014/main" id="{79D95F32-EA8C-ACA4-5777-9EB074F3F4B0}"/>
              </a:ext>
            </a:extLst>
          </p:cNvPr>
          <p:cNvSpPr txBox="1"/>
          <p:nvPr/>
        </p:nvSpPr>
        <p:spPr>
          <a:xfrm>
            <a:off x="272797" y="1061588"/>
            <a:ext cx="1678329" cy="523220"/>
          </a:xfrm>
          <a:prstGeom prst="rect">
            <a:avLst/>
          </a:prstGeom>
          <a:noFill/>
        </p:spPr>
        <p:txBody>
          <a:bodyPr wrap="square">
            <a:spAutoFit/>
          </a:bodyPr>
          <a:lstStyle/>
          <a:p>
            <a:r>
              <a:rPr lang="en-US" sz="1400" dirty="0">
                <a:solidFill>
                  <a:srgbClr val="645D7E"/>
                </a:solidFill>
                <a:latin typeface="Century Gothic" panose="020B0502020202020204" pitchFamily="34" charset="0"/>
              </a:rPr>
              <a:t>Phase / </a:t>
            </a:r>
          </a:p>
          <a:p>
            <a:r>
              <a:rPr lang="en-US" sz="1400" dirty="0">
                <a:solidFill>
                  <a:srgbClr val="645D7E"/>
                </a:solidFill>
                <a:latin typeface="Century Gothic" panose="020B0502020202020204" pitchFamily="34" charset="0"/>
              </a:rPr>
              <a:t>Milestone</a:t>
            </a:r>
          </a:p>
        </p:txBody>
      </p:sp>
      <p:sp>
        <p:nvSpPr>
          <p:cNvPr id="7" name="TextBox 6">
            <a:extLst>
              <a:ext uri="{FF2B5EF4-FFF2-40B4-BE49-F238E27FC236}">
                <a16:creationId xmlns:a16="http://schemas.microsoft.com/office/drawing/2014/main" id="{9BA0161D-4EA6-13DC-A69E-C9ACC3C88232}"/>
              </a:ext>
            </a:extLst>
          </p:cNvPr>
          <p:cNvSpPr txBox="1"/>
          <p:nvPr/>
        </p:nvSpPr>
        <p:spPr>
          <a:xfrm>
            <a:off x="2361235" y="1274904"/>
            <a:ext cx="686195" cy="307777"/>
          </a:xfrm>
          <a:prstGeom prst="rect">
            <a:avLst/>
          </a:prstGeom>
          <a:noFill/>
        </p:spPr>
        <p:txBody>
          <a:bodyPr wrap="square">
            <a:spAutoFit/>
          </a:bodyPr>
          <a:lstStyle/>
          <a:p>
            <a:pPr algn="r"/>
            <a:r>
              <a:rPr lang="en-US" sz="1400" dirty="0">
                <a:solidFill>
                  <a:srgbClr val="5F5E73"/>
                </a:solidFill>
                <a:latin typeface="Century Gothic" panose="020B0502020202020204" pitchFamily="34" charset="0"/>
              </a:rPr>
              <a:t>Week</a:t>
            </a:r>
          </a:p>
        </p:txBody>
      </p:sp>
      <p:sp>
        <p:nvSpPr>
          <p:cNvPr id="8" name="Rounded Rectangle 7">
            <a:extLst>
              <a:ext uri="{FF2B5EF4-FFF2-40B4-BE49-F238E27FC236}">
                <a16:creationId xmlns:a16="http://schemas.microsoft.com/office/drawing/2014/main" id="{5C3AB9DE-3A8C-9113-FBEF-018ADEAC41F5}"/>
              </a:ext>
            </a:extLst>
          </p:cNvPr>
          <p:cNvSpPr/>
          <p:nvPr/>
        </p:nvSpPr>
        <p:spPr>
          <a:xfrm>
            <a:off x="3070580" y="815094"/>
            <a:ext cx="219456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Q1</a:t>
            </a:r>
          </a:p>
        </p:txBody>
      </p:sp>
      <p:sp>
        <p:nvSpPr>
          <p:cNvPr id="9" name="Rounded Rectangle 8">
            <a:extLst>
              <a:ext uri="{FF2B5EF4-FFF2-40B4-BE49-F238E27FC236}">
                <a16:creationId xmlns:a16="http://schemas.microsoft.com/office/drawing/2014/main" id="{CB4F97F7-9CBF-B108-9263-9CDF7E332B5B}"/>
              </a:ext>
            </a:extLst>
          </p:cNvPr>
          <p:cNvSpPr/>
          <p:nvPr/>
        </p:nvSpPr>
        <p:spPr>
          <a:xfrm>
            <a:off x="5304841" y="815094"/>
            <a:ext cx="219456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Q2</a:t>
            </a:r>
          </a:p>
        </p:txBody>
      </p:sp>
      <p:sp>
        <p:nvSpPr>
          <p:cNvPr id="10" name="Rounded Rectangle 9">
            <a:extLst>
              <a:ext uri="{FF2B5EF4-FFF2-40B4-BE49-F238E27FC236}">
                <a16:creationId xmlns:a16="http://schemas.microsoft.com/office/drawing/2014/main" id="{8F4F16FD-D8D5-046C-3AD2-07E6B90E2770}"/>
              </a:ext>
            </a:extLst>
          </p:cNvPr>
          <p:cNvSpPr/>
          <p:nvPr/>
        </p:nvSpPr>
        <p:spPr>
          <a:xfrm>
            <a:off x="7539102" y="815094"/>
            <a:ext cx="219456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Q3</a:t>
            </a:r>
          </a:p>
        </p:txBody>
      </p:sp>
      <p:sp>
        <p:nvSpPr>
          <p:cNvPr id="14" name="Rounded Rectangle 13">
            <a:extLst>
              <a:ext uri="{FF2B5EF4-FFF2-40B4-BE49-F238E27FC236}">
                <a16:creationId xmlns:a16="http://schemas.microsoft.com/office/drawing/2014/main" id="{4C59C8D7-62BC-24FA-05FB-6D5830B88BFB}"/>
              </a:ext>
            </a:extLst>
          </p:cNvPr>
          <p:cNvSpPr/>
          <p:nvPr/>
        </p:nvSpPr>
        <p:spPr>
          <a:xfrm>
            <a:off x="9773364" y="815094"/>
            <a:ext cx="219456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Q4</a:t>
            </a:r>
          </a:p>
        </p:txBody>
      </p:sp>
      <p:sp>
        <p:nvSpPr>
          <p:cNvPr id="16" name="TextBox 15">
            <a:extLst>
              <a:ext uri="{FF2B5EF4-FFF2-40B4-BE49-F238E27FC236}">
                <a16:creationId xmlns:a16="http://schemas.microsoft.com/office/drawing/2014/main" id="{E741A940-EFB3-44D8-737C-84C10D5A8178}"/>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Phases or milestones, with associated deadlines, to guide the execution of the strategy.</a:t>
            </a:r>
          </a:p>
        </p:txBody>
      </p:sp>
      <p:grpSp>
        <p:nvGrpSpPr>
          <p:cNvPr id="54" name="Group 53">
            <a:extLst>
              <a:ext uri="{FF2B5EF4-FFF2-40B4-BE49-F238E27FC236}">
                <a16:creationId xmlns:a16="http://schemas.microsoft.com/office/drawing/2014/main" id="{740E8EC3-8EB3-D7C8-D9E1-117D8F1244EE}"/>
              </a:ext>
            </a:extLst>
          </p:cNvPr>
          <p:cNvGrpSpPr/>
          <p:nvPr/>
        </p:nvGrpSpPr>
        <p:grpSpPr>
          <a:xfrm>
            <a:off x="8603098" y="6231014"/>
            <a:ext cx="3583449" cy="624362"/>
            <a:chOff x="8617842" y="6233640"/>
            <a:chExt cx="3574157" cy="624362"/>
          </a:xfrm>
        </p:grpSpPr>
        <p:sp>
          <p:nvSpPr>
            <p:cNvPr id="55" name="Rectangle 54">
              <a:extLst>
                <a:ext uri="{FF2B5EF4-FFF2-40B4-BE49-F238E27FC236}">
                  <a16:creationId xmlns:a16="http://schemas.microsoft.com/office/drawing/2014/main" id="{A7C07243-E019-0E87-51F9-A682875947F4}"/>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6" name="Group 55">
              <a:extLst>
                <a:ext uri="{FF2B5EF4-FFF2-40B4-BE49-F238E27FC236}">
                  <a16:creationId xmlns:a16="http://schemas.microsoft.com/office/drawing/2014/main" id="{103702A7-C0D3-BF01-0FBF-E08C22419929}"/>
                </a:ext>
              </a:extLst>
            </p:cNvPr>
            <p:cNvGrpSpPr/>
            <p:nvPr/>
          </p:nvGrpSpPr>
          <p:grpSpPr>
            <a:xfrm>
              <a:off x="8797456" y="6360215"/>
              <a:ext cx="3287809" cy="395763"/>
              <a:chOff x="8927295" y="6375844"/>
              <a:chExt cx="3157970" cy="380134"/>
            </a:xfrm>
          </p:grpSpPr>
          <p:grpSp>
            <p:nvGrpSpPr>
              <p:cNvPr id="57" name="Group 56">
                <a:extLst>
                  <a:ext uri="{FF2B5EF4-FFF2-40B4-BE49-F238E27FC236}">
                    <a16:creationId xmlns:a16="http://schemas.microsoft.com/office/drawing/2014/main" id="{653CF5E1-DDC2-E870-2E31-1A900DCEE57E}"/>
                  </a:ext>
                </a:extLst>
              </p:cNvPr>
              <p:cNvGrpSpPr/>
              <p:nvPr/>
            </p:nvGrpSpPr>
            <p:grpSpPr>
              <a:xfrm>
                <a:off x="8927295" y="6376710"/>
                <a:ext cx="1351683" cy="379268"/>
                <a:chOff x="5243641" y="3189385"/>
                <a:chExt cx="1351683" cy="379268"/>
              </a:xfrm>
              <a:solidFill>
                <a:schemeClr val="bg1">
                  <a:lumMod val="95000"/>
                </a:schemeClr>
              </a:solidFill>
            </p:grpSpPr>
            <p:sp>
              <p:nvSpPr>
                <p:cNvPr id="75" name="Freeform 74">
                  <a:extLst>
                    <a:ext uri="{FF2B5EF4-FFF2-40B4-BE49-F238E27FC236}">
                      <a16:creationId xmlns:a16="http://schemas.microsoft.com/office/drawing/2014/main" id="{3EBE8FB9-576C-AB3B-54F7-40F0A1F7E91E}"/>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A79374F-D048-8A6E-4E5F-1FFA940635CA}"/>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D72F3B8-B21C-7176-C69E-8A458E1BD1C0}"/>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68AF1A-3B71-A06B-45BB-B933F4EDD478}"/>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135BAD5-6F96-11D9-B307-1A7CCEED0BA4}"/>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2E7B497-E00C-E2BA-F7BE-8F0F55C3343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E49BE6-6091-B351-4C1E-D828CE01C833}"/>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58" name="Group 57">
                <a:extLst>
                  <a:ext uri="{FF2B5EF4-FFF2-40B4-BE49-F238E27FC236}">
                    <a16:creationId xmlns:a16="http://schemas.microsoft.com/office/drawing/2014/main" id="{2534AC64-2FCF-C671-F7FD-355DB4966C9D}"/>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59" name="Freeform 58">
                  <a:extLst>
                    <a:ext uri="{FF2B5EF4-FFF2-40B4-BE49-F238E27FC236}">
                      <a16:creationId xmlns:a16="http://schemas.microsoft.com/office/drawing/2014/main" id="{59741C7B-23DC-F0E8-7B0B-A88001D34D1B}"/>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2AA27CE-D2E8-04A7-46C5-EB7687872732}"/>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AAC6694-B3C5-87A1-319C-8CDBA5AB86D0}"/>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9BEAEBE-2C5E-2878-7D05-8B51D7137D10}"/>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0BE64E2-5C33-0931-9450-62FA205885DF}"/>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1B4D3E6-0E11-857B-196A-29AC529B8997}"/>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FA89546-560E-C3BA-84EC-89CA8A88A304}"/>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2A5FE7C-7C5B-8C8F-AE4B-E86B65FBB04F}"/>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229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56C71-CD9F-DF4D-D7E2-3F4B5699C4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AD1508A-A867-1228-39D9-D0F58FA45064}"/>
              </a:ext>
            </a:extLst>
          </p:cNvPr>
          <p:cNvPicPr>
            <a:picLocks noChangeAspect="1"/>
          </p:cNvPicPr>
          <p:nvPr/>
        </p:nvPicPr>
        <p:blipFill>
          <a:blip r:embed="rId2"/>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607FA3D4-501F-DECD-C8C7-8808E7D33071}"/>
              </a:ext>
            </a:extLst>
          </p:cNvPr>
          <p:cNvSpPr txBox="1"/>
          <p:nvPr/>
        </p:nvSpPr>
        <p:spPr>
          <a:xfrm>
            <a:off x="249647" y="216762"/>
            <a:ext cx="6580680" cy="646331"/>
          </a:xfrm>
          <a:prstGeom prst="rect">
            <a:avLst/>
          </a:prstGeom>
          <a:noFill/>
          <a:effectLst/>
        </p:spPr>
        <p:txBody>
          <a:bodyPr wrap="square" rtlCol="0">
            <a:spAutoFit/>
          </a:bodyPr>
          <a:lstStyle/>
          <a:p>
            <a:r>
              <a:rPr lang="en-US" sz="3600" i="0" u="none" strike="noStrike" dirty="0">
                <a:solidFill>
                  <a:srgbClr val="494359"/>
                </a:solidFill>
                <a:effectLst/>
                <a:latin typeface="Century Gothic" panose="020B0502020202020204" pitchFamily="34" charset="0"/>
              </a:rPr>
              <a:t>Conclusion</a:t>
            </a:r>
            <a:endParaRPr lang="en-US" sz="3600" dirty="0">
              <a:solidFill>
                <a:srgbClr val="494359"/>
              </a:solidFill>
              <a:latin typeface="Century Gothic" panose="020B0502020202020204" pitchFamily="34" charset="0"/>
            </a:endParaRPr>
          </a:p>
        </p:txBody>
      </p:sp>
      <p:sp>
        <p:nvSpPr>
          <p:cNvPr id="6" name="TextBox 5">
            <a:extLst>
              <a:ext uri="{FF2B5EF4-FFF2-40B4-BE49-F238E27FC236}">
                <a16:creationId xmlns:a16="http://schemas.microsoft.com/office/drawing/2014/main" id="{A30C39BE-9136-7369-5A0A-2336F6AE4308}"/>
              </a:ext>
            </a:extLst>
          </p:cNvPr>
          <p:cNvSpPr txBox="1"/>
          <p:nvPr/>
        </p:nvSpPr>
        <p:spPr>
          <a:xfrm>
            <a:off x="443351" y="1264521"/>
            <a:ext cx="6774413" cy="430887"/>
          </a:xfrm>
          <a:prstGeom prst="rect">
            <a:avLst/>
          </a:prstGeom>
          <a:noFill/>
        </p:spPr>
        <p:txBody>
          <a:bodyPr wrap="square">
            <a:spAutoFit/>
          </a:bodyPr>
          <a:lstStyle/>
          <a:p>
            <a:pPr>
              <a:spcAft>
                <a:spcPts val="800"/>
              </a:spcAft>
              <a:buClr>
                <a:schemeClr val="tx1">
                  <a:lumMod val="75000"/>
                  <a:lumOff val="25000"/>
                </a:schemeClr>
              </a:buClr>
              <a:buSzPct val="105000"/>
            </a:pPr>
            <a:r>
              <a:rPr lang="en-US" sz="2200" dirty="0">
                <a:solidFill>
                  <a:schemeClr val="bg1"/>
                </a:solidFill>
                <a:latin typeface="Century Gothic" panose="020B0502020202020204" pitchFamily="34" charset="0"/>
              </a:rPr>
              <a:t>Conclusion Text</a:t>
            </a:r>
          </a:p>
        </p:txBody>
      </p:sp>
      <p:grpSp>
        <p:nvGrpSpPr>
          <p:cNvPr id="8" name="Group 7">
            <a:extLst>
              <a:ext uri="{FF2B5EF4-FFF2-40B4-BE49-F238E27FC236}">
                <a16:creationId xmlns:a16="http://schemas.microsoft.com/office/drawing/2014/main" id="{B9FBF865-82AC-37F3-629A-7F229A1370DA}"/>
              </a:ext>
            </a:extLst>
          </p:cNvPr>
          <p:cNvGrpSpPr/>
          <p:nvPr/>
        </p:nvGrpSpPr>
        <p:grpSpPr>
          <a:xfrm>
            <a:off x="6732104" y="5802926"/>
            <a:ext cx="5459896" cy="1055074"/>
            <a:chOff x="0" y="272"/>
            <a:chExt cx="5039193" cy="973777"/>
          </a:xfrm>
        </p:grpSpPr>
        <p:sp>
          <p:nvSpPr>
            <p:cNvPr id="9" name="Rectangle 8">
              <a:extLst>
                <a:ext uri="{FF2B5EF4-FFF2-40B4-BE49-F238E27FC236}">
                  <a16:creationId xmlns:a16="http://schemas.microsoft.com/office/drawing/2014/main" id="{F61F55A9-6880-846C-3F55-7F88352DED7C}"/>
                </a:ext>
              </a:extLst>
            </p:cNvPr>
            <p:cNvSpPr/>
            <p:nvPr/>
          </p:nvSpPr>
          <p:spPr>
            <a:xfrm>
              <a:off x="0" y="272"/>
              <a:ext cx="5039193" cy="973777"/>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42" name="Group 41">
              <a:extLst>
                <a:ext uri="{FF2B5EF4-FFF2-40B4-BE49-F238E27FC236}">
                  <a16:creationId xmlns:a16="http://schemas.microsoft.com/office/drawing/2014/main" id="{A17F1062-8877-F633-8487-CBC935502B37}"/>
                </a:ext>
              </a:extLst>
            </p:cNvPr>
            <p:cNvGrpSpPr/>
            <p:nvPr/>
          </p:nvGrpSpPr>
          <p:grpSpPr>
            <a:xfrm>
              <a:off x="296988" y="220550"/>
              <a:ext cx="4635471" cy="557985"/>
              <a:chOff x="8927295" y="6375844"/>
              <a:chExt cx="3157970" cy="380134"/>
            </a:xfrm>
          </p:grpSpPr>
          <p:grpSp>
            <p:nvGrpSpPr>
              <p:cNvPr id="43" name="Group 42">
                <a:extLst>
                  <a:ext uri="{FF2B5EF4-FFF2-40B4-BE49-F238E27FC236}">
                    <a16:creationId xmlns:a16="http://schemas.microsoft.com/office/drawing/2014/main" id="{991A6661-30E3-D174-2FED-394AA0F2F94A}"/>
                  </a:ext>
                </a:extLst>
              </p:cNvPr>
              <p:cNvGrpSpPr/>
              <p:nvPr/>
            </p:nvGrpSpPr>
            <p:grpSpPr>
              <a:xfrm>
                <a:off x="8927295" y="6376710"/>
                <a:ext cx="1351683" cy="379268"/>
                <a:chOff x="5243641" y="3189385"/>
                <a:chExt cx="1351683" cy="379268"/>
              </a:xfrm>
              <a:solidFill>
                <a:schemeClr val="bg1">
                  <a:lumMod val="95000"/>
                </a:schemeClr>
              </a:solidFill>
            </p:grpSpPr>
            <p:sp>
              <p:nvSpPr>
                <p:cNvPr id="53" name="Freeform 52">
                  <a:extLst>
                    <a:ext uri="{FF2B5EF4-FFF2-40B4-BE49-F238E27FC236}">
                      <a16:creationId xmlns:a16="http://schemas.microsoft.com/office/drawing/2014/main" id="{9BA26881-B8AA-6DD5-0154-950B67326405}"/>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034234A-59A7-F2B5-7BFC-2D8D924CA5DF}"/>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15910DB-2D91-9EA6-4278-746F5E1FE4CB}"/>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BEF96BC-87A4-2218-6707-C16BF5F8C001}"/>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639C980-54A8-6B90-1E3A-61A229CFF99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7045581-98F3-C9A7-D325-6A080E9C6A15}"/>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41E7A5A-C724-FD6B-144B-A6DA4DFFD037}"/>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FDD563AA-C0A2-9429-5D03-0E83AD91E4ED}"/>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5" name="Freeform 44">
                  <a:extLst>
                    <a:ext uri="{FF2B5EF4-FFF2-40B4-BE49-F238E27FC236}">
                      <a16:creationId xmlns:a16="http://schemas.microsoft.com/office/drawing/2014/main" id="{5DAB6CEA-F30B-82AF-D32E-EBB7CFE136E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0DB4042-F0DE-CC43-759E-A92E81A09A7A}"/>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DEBA1-4BCF-0821-CA34-C374ACE8FA15}"/>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A83EE0A-75F4-1F49-1C27-87B8B06FD9E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B55B929-B4B9-1518-F685-ACF9F9723D3D}"/>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4DD992A-67DB-C0A4-9666-D5734248A3BF}"/>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A6A518-C057-6D0C-DBD9-711FE3B5A1EC}"/>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92D0E28-E867-49FA-AF81-C4B3549F5F6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9503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CF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02163-63D3-678B-F16A-8420CE2D2527}"/>
              </a:ext>
            </a:extLst>
          </p:cNvPr>
          <p:cNvPicPr>
            <a:picLocks noChangeAspect="1"/>
          </p:cNvPicPr>
          <p:nvPr/>
        </p:nvPicPr>
        <p:blipFill>
          <a:blip r:embed="rId2"/>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385E556-1D6C-E69C-7CF8-2168FA49ADB0}"/>
              </a:ext>
            </a:extLst>
          </p:cNvPr>
          <p:cNvSpPr/>
          <p:nvPr/>
        </p:nvSpPr>
        <p:spPr>
          <a:xfrm>
            <a:off x="0" y="-1"/>
            <a:ext cx="12192000" cy="6858001"/>
          </a:xfrm>
          <a:prstGeom prst="rect">
            <a:avLst/>
          </a:prstGeom>
          <a:gradFill>
            <a:gsLst>
              <a:gs pos="30000">
                <a:schemeClr val="bg1">
                  <a:alpha val="68884"/>
                </a:schemeClr>
              </a:gs>
              <a:gs pos="72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E402E5E-E4D7-145C-35A1-29A20D058CF5}"/>
              </a:ext>
            </a:extLst>
          </p:cNvPr>
          <p:cNvSpPr/>
          <p:nvPr/>
        </p:nvSpPr>
        <p:spPr>
          <a:xfrm>
            <a:off x="-4905" y="5884223"/>
            <a:ext cx="12196905" cy="973777"/>
          </a:xfrm>
          <a:prstGeom prst="rect">
            <a:avLst/>
          </a:prstGeom>
          <a:gradFill>
            <a:gsLst>
              <a:gs pos="31000">
                <a:srgbClr val="645D7E">
                  <a:alpha val="30327"/>
                </a:srgbClr>
              </a:gs>
              <a:gs pos="62000">
                <a:srgbClr val="49435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1C6F7449-278A-143B-BDA3-CBE9F21992AF}"/>
              </a:ext>
            </a:extLst>
          </p:cNvPr>
          <p:cNvSpPr/>
          <p:nvPr/>
        </p:nvSpPr>
        <p:spPr>
          <a:xfrm>
            <a:off x="5885154" y="6292792"/>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000"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BD3BAB79-0E69-E506-6A5F-617FEB506EA0}"/>
              </a:ext>
            </a:extLst>
          </p:cNvPr>
          <p:cNvSpPr/>
          <p:nvPr/>
        </p:nvSpPr>
        <p:spPr>
          <a:xfrm>
            <a:off x="5898752" y="6024266"/>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600" kern="100" dirty="0">
                <a:solidFill>
                  <a:schemeClr val="bg1">
                    <a:lumMod val="85000"/>
                  </a:schemeClr>
                </a:solidFill>
                <a:latin typeface="Century Gothic" panose="020B0502020202020204" pitchFamily="34" charset="0"/>
                <a:ea typeface="Calibri" panose="020F0502020204030204" pitchFamily="34" charset="0"/>
                <a:cs typeface="Arial" panose="020B0604020202020204" pitchFamily="34" charset="0"/>
              </a:rPr>
              <a:t>prepared by</a:t>
            </a:r>
            <a:endParaRPr lang="en-US" sz="1600" kern="100" dirty="0">
              <a:solidFill>
                <a:schemeClr val="bg1">
                  <a:lumMod val="8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D40FA651-3CD5-4C87-5900-26D6359FE668}"/>
              </a:ext>
            </a:extLst>
          </p:cNvPr>
          <p:cNvSpPr/>
          <p:nvPr/>
        </p:nvSpPr>
        <p:spPr>
          <a:xfrm>
            <a:off x="-4905" y="5797530"/>
            <a:ext cx="12196905" cy="8134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1D7E5E01-8BF6-4BDD-A555-AA75BDD21A72}"/>
              </a:ext>
            </a:extLst>
          </p:cNvPr>
          <p:cNvSpPr/>
          <p:nvPr/>
        </p:nvSpPr>
        <p:spPr>
          <a:xfrm>
            <a:off x="814493" y="1531917"/>
            <a:ext cx="8437581" cy="2157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000" kern="100" dirty="0">
                <a:solidFill>
                  <a:srgbClr val="494359"/>
                </a:solidFill>
                <a:effectLst/>
                <a:latin typeface="Century Gothic" panose="020B0502020202020204" pitchFamily="34" charset="0"/>
                <a:ea typeface="Calibri" panose="020F0502020204030204" pitchFamily="34" charset="0"/>
                <a:cs typeface="Arial" panose="020B0604020202020204" pitchFamily="34" charset="0"/>
              </a:rPr>
              <a:t>Project Title</a:t>
            </a:r>
          </a:p>
        </p:txBody>
      </p:sp>
      <p:sp>
        <p:nvSpPr>
          <p:cNvPr id="6" name="Rectangle 5">
            <a:extLst>
              <a:ext uri="{FF2B5EF4-FFF2-40B4-BE49-F238E27FC236}">
                <a16:creationId xmlns:a16="http://schemas.microsoft.com/office/drawing/2014/main" id="{95A1540F-04D5-C00C-D362-884D0FBE86FC}"/>
              </a:ext>
            </a:extLst>
          </p:cNvPr>
          <p:cNvSpPr/>
          <p:nvPr/>
        </p:nvSpPr>
        <p:spPr>
          <a:xfrm>
            <a:off x="1046316" y="4624465"/>
            <a:ext cx="5658214"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800" dirty="0">
              <a:solidFill>
                <a:schemeClr val="tx1">
                  <a:lumMod val="65000"/>
                  <a:lumOff val="35000"/>
                </a:schemeClr>
              </a:solidFill>
              <a:latin typeface="Century Gothic" panose="020B0502020202020204" pitchFamily="34" charset="0"/>
            </a:endParaRPr>
          </a:p>
        </p:txBody>
      </p:sp>
      <p:sp>
        <p:nvSpPr>
          <p:cNvPr id="7" name="Rectangle 6">
            <a:extLst>
              <a:ext uri="{FF2B5EF4-FFF2-40B4-BE49-F238E27FC236}">
                <a16:creationId xmlns:a16="http://schemas.microsoft.com/office/drawing/2014/main" id="{0C3F0D31-AFD2-88CA-1057-D710A2842D25}"/>
              </a:ext>
            </a:extLst>
          </p:cNvPr>
          <p:cNvSpPr/>
          <p:nvPr/>
        </p:nvSpPr>
        <p:spPr>
          <a:xfrm>
            <a:off x="1046315" y="4215897"/>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kern="100" dirty="0">
                <a:solidFill>
                  <a:schemeClr val="tx1">
                    <a:lumMod val="50000"/>
                    <a:lumOff val="50000"/>
                  </a:schemeClr>
                </a:solidFill>
                <a:latin typeface="Century Gothic" panose="020B0502020202020204" pitchFamily="34" charset="0"/>
                <a:ea typeface="Calibri" panose="020F0502020204030204" pitchFamily="34" charset="0"/>
                <a:cs typeface="Arial" panose="020B0604020202020204" pitchFamily="34" charset="0"/>
              </a:rPr>
              <a:t>prepared for</a:t>
            </a:r>
            <a:endParaRPr lang="en-US" sz="20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D6CE003-32A9-726E-0EF2-D57483E017C2}"/>
              </a:ext>
            </a:extLst>
          </p:cNvPr>
          <p:cNvSpPr/>
          <p:nvPr/>
        </p:nvSpPr>
        <p:spPr>
          <a:xfrm>
            <a:off x="1016255" y="6305671"/>
            <a:ext cx="100584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rgbClr val="17195B"/>
                </a:solidFill>
                <a:effectLst/>
                <a:latin typeface="Century Gothic" panose="020B0502020202020204" pitchFamily="34" charset="0"/>
                <a:ea typeface="Times New Roman" panose="02020603050405020304" pitchFamily="18" charset="0"/>
                <a:cs typeface="Times New Roman" panose="02020603050405020304" pitchFamily="18" charset="0"/>
              </a:rPr>
              <a:t>0.0.0</a:t>
            </a:r>
            <a:endParaRPr lang="en-US" dirty="0">
              <a:solidFill>
                <a:srgbClr val="17195B"/>
              </a:solidFill>
              <a:latin typeface="Century Gothic" panose="020B0502020202020204" pitchFamily="34" charset="0"/>
            </a:endParaRPr>
          </a:p>
        </p:txBody>
      </p:sp>
      <p:sp>
        <p:nvSpPr>
          <p:cNvPr id="43" name="Rectangle 42">
            <a:extLst>
              <a:ext uri="{FF2B5EF4-FFF2-40B4-BE49-F238E27FC236}">
                <a16:creationId xmlns:a16="http://schemas.microsoft.com/office/drawing/2014/main" id="{7AE4C7E6-CFF9-196B-6921-178443EB34FD}"/>
              </a:ext>
            </a:extLst>
          </p:cNvPr>
          <p:cNvSpPr/>
          <p:nvPr/>
        </p:nvSpPr>
        <p:spPr>
          <a:xfrm>
            <a:off x="1016972" y="6024266"/>
            <a:ext cx="10058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600" kern="1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version</a:t>
            </a:r>
            <a:endParaRPr lang="en-US" sz="1600" kern="10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C799D432-ADAD-FA69-CE84-2BC7E84BDC62}"/>
              </a:ext>
            </a:extLst>
          </p:cNvPr>
          <p:cNvSpPr/>
          <p:nvPr/>
        </p:nvSpPr>
        <p:spPr>
          <a:xfrm>
            <a:off x="2491985" y="6305671"/>
            <a:ext cx="155448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rgbClr val="17195B"/>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dirty="0">
              <a:solidFill>
                <a:srgbClr val="17195B"/>
              </a:solidFill>
              <a:latin typeface="Century Gothic" panose="020B0502020202020204" pitchFamily="34" charset="0"/>
            </a:endParaRPr>
          </a:p>
        </p:txBody>
      </p:sp>
      <p:sp>
        <p:nvSpPr>
          <p:cNvPr id="76" name="Rectangle 75">
            <a:extLst>
              <a:ext uri="{FF2B5EF4-FFF2-40B4-BE49-F238E27FC236}">
                <a16:creationId xmlns:a16="http://schemas.microsoft.com/office/drawing/2014/main" id="{3BE2EFA4-69F5-CA1D-8BBA-899C1336302B}"/>
              </a:ext>
            </a:extLst>
          </p:cNvPr>
          <p:cNvSpPr/>
          <p:nvPr/>
        </p:nvSpPr>
        <p:spPr>
          <a:xfrm>
            <a:off x="2492701" y="6024266"/>
            <a:ext cx="1993675"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1600" kern="1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date prepared</a:t>
            </a:r>
            <a:endParaRPr lang="en-US" sz="1600" kern="10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9F564C2B-2554-7C48-19FC-9B591F456F18}"/>
              </a:ext>
            </a:extLst>
          </p:cNvPr>
          <p:cNvGrpSpPr/>
          <p:nvPr/>
        </p:nvGrpSpPr>
        <p:grpSpPr>
          <a:xfrm>
            <a:off x="0" y="0"/>
            <a:ext cx="5459896" cy="1055074"/>
            <a:chOff x="0" y="272"/>
            <a:chExt cx="5039193" cy="973777"/>
          </a:xfrm>
        </p:grpSpPr>
        <p:sp>
          <p:nvSpPr>
            <p:cNvPr id="92" name="Rectangle 91">
              <a:extLst>
                <a:ext uri="{FF2B5EF4-FFF2-40B4-BE49-F238E27FC236}">
                  <a16:creationId xmlns:a16="http://schemas.microsoft.com/office/drawing/2014/main" id="{0906404C-72A5-CE1D-9911-E33901BB7B5C}"/>
                </a:ext>
              </a:extLst>
            </p:cNvPr>
            <p:cNvSpPr/>
            <p:nvPr/>
          </p:nvSpPr>
          <p:spPr>
            <a:xfrm>
              <a:off x="0" y="272"/>
              <a:ext cx="5039193" cy="973777"/>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93" name="Group 92">
              <a:extLst>
                <a:ext uri="{FF2B5EF4-FFF2-40B4-BE49-F238E27FC236}">
                  <a16:creationId xmlns:a16="http://schemas.microsoft.com/office/drawing/2014/main" id="{8F249B7C-6DB5-3670-A367-C223EF0E4CD6}"/>
                </a:ext>
              </a:extLst>
            </p:cNvPr>
            <p:cNvGrpSpPr/>
            <p:nvPr/>
          </p:nvGrpSpPr>
          <p:grpSpPr>
            <a:xfrm>
              <a:off x="296988" y="220550"/>
              <a:ext cx="4635471" cy="557985"/>
              <a:chOff x="8927295" y="6375844"/>
              <a:chExt cx="3157970" cy="380134"/>
            </a:xfrm>
          </p:grpSpPr>
          <p:grpSp>
            <p:nvGrpSpPr>
              <p:cNvPr id="94" name="Group 93">
                <a:extLst>
                  <a:ext uri="{FF2B5EF4-FFF2-40B4-BE49-F238E27FC236}">
                    <a16:creationId xmlns:a16="http://schemas.microsoft.com/office/drawing/2014/main" id="{01B2061F-47B5-9B48-5BE9-8275C91EEEC6}"/>
                  </a:ext>
                </a:extLst>
              </p:cNvPr>
              <p:cNvGrpSpPr/>
              <p:nvPr/>
            </p:nvGrpSpPr>
            <p:grpSpPr>
              <a:xfrm>
                <a:off x="8927295" y="6376710"/>
                <a:ext cx="1351683" cy="379268"/>
                <a:chOff x="5243641" y="3189385"/>
                <a:chExt cx="1351683" cy="379268"/>
              </a:xfrm>
              <a:solidFill>
                <a:schemeClr val="bg1">
                  <a:lumMod val="95000"/>
                </a:schemeClr>
              </a:solidFill>
            </p:grpSpPr>
            <p:sp>
              <p:nvSpPr>
                <p:cNvPr id="104" name="Freeform 103">
                  <a:extLst>
                    <a:ext uri="{FF2B5EF4-FFF2-40B4-BE49-F238E27FC236}">
                      <a16:creationId xmlns:a16="http://schemas.microsoft.com/office/drawing/2014/main" id="{8253023E-4723-61B4-DB14-A4EE727BFAA3}"/>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3BD3BBE-29C7-00A7-ADE3-026AB11B7B7C}"/>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E868817-F148-61BD-C839-473D794D9D7E}"/>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40E6DE-13C4-1CA1-4FA4-89FB9551E69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519457A-DE34-CFAE-B356-37B8E771C69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320D6D7D-81D8-13D9-42F1-F0C1AF90D697}"/>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40D4E74-A2CF-4582-A4FE-16ECD8482C31}"/>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4F3DB4AE-2084-4605-BB49-48200C268A7E}"/>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96" name="Freeform 95">
                  <a:extLst>
                    <a:ext uri="{FF2B5EF4-FFF2-40B4-BE49-F238E27FC236}">
                      <a16:creationId xmlns:a16="http://schemas.microsoft.com/office/drawing/2014/main" id="{7446AEDE-5D8C-A877-BA00-825CD08F2D85}"/>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5D8559-CB19-892F-DEF9-E99735C5FAB7}"/>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2CD8D93-8213-2BFE-65ED-C0C63880DDAE}"/>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109CF5A-898C-6E2C-AA0C-3DD52DB0456A}"/>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477D90C-4572-B0A5-7487-345C53B08D75}"/>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9BE571A-5F58-D799-4FA5-438086CBE350}"/>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5BDBDC2-62E3-BCE0-6E08-463D9E93C47F}"/>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F903061-0926-0A27-53B7-40084DB6BCD2}"/>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DEF"/>
        </a:solidFill>
        <a:effectLst/>
      </p:bgPr>
    </p:bg>
    <p:spTree>
      <p:nvGrpSpPr>
        <p:cNvPr id="1" name="">
          <a:extLst>
            <a:ext uri="{FF2B5EF4-FFF2-40B4-BE49-F238E27FC236}">
              <a16:creationId xmlns:a16="http://schemas.microsoft.com/office/drawing/2014/main" id="{895176F8-A566-6C8C-7693-06188EC81AA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04D29E-974D-18F2-F06C-966433B828C6}"/>
              </a:ext>
            </a:extLst>
          </p:cNvPr>
          <p:cNvGraphicFramePr>
            <a:graphicFrameLocks noGrp="1"/>
          </p:cNvGraphicFramePr>
          <p:nvPr>
            <p:extLst>
              <p:ext uri="{D42A27DB-BD31-4B8C-83A1-F6EECF244321}">
                <p14:modId xmlns:p14="http://schemas.microsoft.com/office/powerpoint/2010/main" val="3518450261"/>
              </p:ext>
            </p:extLst>
          </p:nvPr>
        </p:nvGraphicFramePr>
        <p:xfrm>
          <a:off x="313027" y="473680"/>
          <a:ext cx="10234769" cy="1632117"/>
        </p:xfrm>
        <a:graphic>
          <a:graphicData uri="http://schemas.openxmlformats.org/drawingml/2006/table">
            <a:tbl>
              <a:tblPr firstRow="1" firstCol="1" bandRow="1">
                <a:tableStyleId>{5C22544A-7EE6-4342-B048-85BDC9FD1C3A}</a:tableStyleId>
              </a:tblPr>
              <a:tblGrid>
                <a:gridCol w="1271074">
                  <a:extLst>
                    <a:ext uri="{9D8B030D-6E8A-4147-A177-3AD203B41FA5}">
                      <a16:colId xmlns:a16="http://schemas.microsoft.com/office/drawing/2014/main" val="2751816987"/>
                    </a:ext>
                  </a:extLst>
                </a:gridCol>
                <a:gridCol w="3490175">
                  <a:extLst>
                    <a:ext uri="{9D8B030D-6E8A-4147-A177-3AD203B41FA5}">
                      <a16:colId xmlns:a16="http://schemas.microsoft.com/office/drawing/2014/main" val="3230344543"/>
                    </a:ext>
                  </a:extLst>
                </a:gridCol>
                <a:gridCol w="1764406">
                  <a:extLst>
                    <a:ext uri="{9D8B030D-6E8A-4147-A177-3AD203B41FA5}">
                      <a16:colId xmlns:a16="http://schemas.microsoft.com/office/drawing/2014/main" val="1911288053"/>
                    </a:ext>
                  </a:extLst>
                </a:gridCol>
                <a:gridCol w="3709114">
                  <a:extLst>
                    <a:ext uri="{9D8B030D-6E8A-4147-A177-3AD203B41FA5}">
                      <a16:colId xmlns:a16="http://schemas.microsoft.com/office/drawing/2014/main" val="2692065870"/>
                    </a:ext>
                  </a:extLst>
                </a:gridCol>
              </a:tblGrid>
              <a:tr h="778677">
                <a:tc>
                  <a:txBody>
                    <a:bodyPr/>
                    <a:lstStyle/>
                    <a:p>
                      <a:pPr marL="0" marR="0" indent="103505" algn="r">
                        <a:spcBef>
                          <a:spcPts val="0"/>
                        </a:spcBef>
                        <a:spcAft>
                          <a:spcPts val="0"/>
                        </a:spcAft>
                      </a:pPr>
                      <a:r>
                        <a:rPr lang="en-US" sz="1300" b="0" dirty="0">
                          <a:solidFill>
                            <a:srgbClr val="17195B"/>
                          </a:solidFill>
                          <a:effectLst/>
                          <a:latin typeface="Century Gothic" panose="020B0502020202020204" pitchFamily="34" charset="0"/>
                          <a:cs typeface="Arial" panose="020B0604020202020204" pitchFamily="34" charset="0"/>
                        </a:rPr>
                        <a:t>PROJECT TITLE</a:t>
                      </a:r>
                      <a:endParaRPr lang="en-US" sz="13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0B2C1">
                        <a:alpha val="47782"/>
                      </a:srgbClr>
                    </a:solidFill>
                  </a:tcPr>
                </a:tc>
                <a:tc gridSpan="3">
                  <a:txBody>
                    <a:bodyPr/>
                    <a:lstStyle/>
                    <a:p>
                      <a:pPr marL="0" marR="0" indent="114300">
                        <a:spcBef>
                          <a:spcPts val="0"/>
                        </a:spcBef>
                        <a:spcAft>
                          <a:spcPts val="0"/>
                        </a:spcAft>
                      </a:pPr>
                      <a:endParaRPr lang="en-US" sz="20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6245333"/>
                  </a:ext>
                </a:extLst>
              </a:tr>
              <a:tr h="423450">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SUBMITTED BY</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SUBMITTED TO</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r>
                        <a:rPr lang="en-US" sz="1600" b="0" dirty="0">
                          <a:solidFill>
                            <a:srgbClr val="17195B"/>
                          </a:solidFill>
                          <a:effectLst/>
                          <a:latin typeface="Century Gothic" panose="020B0502020202020204" pitchFamily="34" charset="0"/>
                          <a:cs typeface="Arial" panose="020B0604020202020204" pitchFamily="34" charset="0"/>
                        </a:rPr>
                        <a:t> </a:t>
                      </a: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586684723"/>
                  </a:ext>
                </a:extLst>
              </a:tr>
              <a:tr h="423450">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PHONE / EMAIL</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RECEIVER PHONE / EMAIL</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a:spcBef>
                          <a:spcPts val="0"/>
                        </a:spcBef>
                        <a:spcAft>
                          <a:spcPts val="0"/>
                        </a:spcAft>
                      </a:pPr>
                      <a:r>
                        <a:rPr lang="en-US" sz="1600" b="0" dirty="0">
                          <a:solidFill>
                            <a:srgbClr val="17195B"/>
                          </a:solidFill>
                          <a:effectLst/>
                          <a:latin typeface="Century Gothic" panose="020B0502020202020204" pitchFamily="34" charset="0"/>
                          <a:cs typeface="Arial" panose="020B0604020202020204" pitchFamily="34" charset="0"/>
                        </a:rPr>
                        <a:t> </a:t>
                      </a: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247617055"/>
                  </a:ext>
                </a:extLst>
              </a:tr>
            </a:tbl>
          </a:graphicData>
        </a:graphic>
      </p:graphicFrame>
      <p:graphicFrame>
        <p:nvGraphicFramePr>
          <p:cNvPr id="10" name="Table 9">
            <a:extLst>
              <a:ext uri="{FF2B5EF4-FFF2-40B4-BE49-F238E27FC236}">
                <a16:creationId xmlns:a16="http://schemas.microsoft.com/office/drawing/2014/main" id="{B9C1B6B0-2FB8-C7B9-F0ED-E604A9C6113A}"/>
              </a:ext>
            </a:extLst>
          </p:cNvPr>
          <p:cNvGraphicFramePr>
            <a:graphicFrameLocks noGrp="1"/>
          </p:cNvGraphicFramePr>
          <p:nvPr>
            <p:extLst>
              <p:ext uri="{D42A27DB-BD31-4B8C-83A1-F6EECF244321}">
                <p14:modId xmlns:p14="http://schemas.microsoft.com/office/powerpoint/2010/main" val="1278670389"/>
              </p:ext>
            </p:extLst>
          </p:nvPr>
        </p:nvGraphicFramePr>
        <p:xfrm>
          <a:off x="313025" y="3335628"/>
          <a:ext cx="11612813" cy="3258354"/>
        </p:xfrm>
        <a:graphic>
          <a:graphicData uri="http://schemas.openxmlformats.org/drawingml/2006/table">
            <a:tbl>
              <a:tblPr firstRow="1" firstCol="1" bandRow="1">
                <a:tableStyleId>{5C22544A-7EE6-4342-B048-85BDC9FD1C3A}</a:tableStyleId>
              </a:tblPr>
              <a:tblGrid>
                <a:gridCol w="1953657">
                  <a:extLst>
                    <a:ext uri="{9D8B030D-6E8A-4147-A177-3AD203B41FA5}">
                      <a16:colId xmlns:a16="http://schemas.microsoft.com/office/drawing/2014/main" val="2751816987"/>
                    </a:ext>
                  </a:extLst>
                </a:gridCol>
                <a:gridCol w="1906073">
                  <a:extLst>
                    <a:ext uri="{9D8B030D-6E8A-4147-A177-3AD203B41FA5}">
                      <a16:colId xmlns:a16="http://schemas.microsoft.com/office/drawing/2014/main" val="3230344543"/>
                    </a:ext>
                  </a:extLst>
                </a:gridCol>
                <a:gridCol w="3409705">
                  <a:extLst>
                    <a:ext uri="{9D8B030D-6E8A-4147-A177-3AD203B41FA5}">
                      <a16:colId xmlns:a16="http://schemas.microsoft.com/office/drawing/2014/main" val="2317029641"/>
                    </a:ext>
                  </a:extLst>
                </a:gridCol>
                <a:gridCol w="1625934">
                  <a:extLst>
                    <a:ext uri="{9D8B030D-6E8A-4147-A177-3AD203B41FA5}">
                      <a16:colId xmlns:a16="http://schemas.microsoft.com/office/drawing/2014/main" val="2207031611"/>
                    </a:ext>
                  </a:extLst>
                </a:gridCol>
                <a:gridCol w="2717444">
                  <a:extLst>
                    <a:ext uri="{9D8B030D-6E8A-4147-A177-3AD203B41FA5}">
                      <a16:colId xmlns:a16="http://schemas.microsoft.com/office/drawing/2014/main" val="3212125397"/>
                    </a:ext>
                  </a:extLst>
                </a:gridCol>
              </a:tblGrid>
              <a:tr h="34263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cs typeface="Arial" panose="020B0604020202020204" pitchFamily="34" charset="0"/>
                        </a:rPr>
                        <a:t>ROLE</a:t>
                      </a:r>
                      <a:endPar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0B2C1">
                        <a:alpha val="47059"/>
                      </a:srgbClr>
                    </a:solidFill>
                  </a:tcPr>
                </a:tc>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cs typeface="Arial" panose="020B0604020202020204" pitchFamily="34" charset="0"/>
                        </a:rPr>
                        <a:t>NAME</a:t>
                      </a:r>
                      <a:endPar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TITLE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PHONE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EMAIL</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86245333"/>
                  </a:ext>
                </a:extLst>
              </a:tr>
              <a:tr h="441776">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PROJECT SPONSOR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586684723"/>
                  </a:ext>
                </a:extLst>
              </a:tr>
              <a:tr h="49478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FUNDING SPONSOR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247617055"/>
                  </a:ext>
                </a:extLst>
              </a:tr>
              <a:tr h="49478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PROJECT OWNER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r h="49478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PROPOSAL FACILITATOR</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915165331"/>
                  </a:ext>
                </a:extLst>
              </a:tr>
              <a:tr h="49478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STAKEHOLDER FIVE</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107035766"/>
                  </a:ext>
                </a:extLst>
              </a:tr>
              <a:tr h="494788">
                <a:tc>
                  <a:txBody>
                    <a:bodyPr/>
                    <a:lstStyle/>
                    <a:p>
                      <a:pPr marL="0" marR="0" indent="0" algn="l">
                        <a:spcBef>
                          <a:spcPts val="0"/>
                        </a:spcBef>
                        <a:spcAft>
                          <a:spcPts val="0"/>
                        </a:spcAft>
                      </a:pPr>
                      <a:r>
                        <a:rPr lang="en-US" sz="11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rPr>
                        <a:t>STAKEHOLDER SIX</a:t>
                      </a: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CEDEF"/>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0" algn="l">
                        <a:spcBef>
                          <a:spcPts val="0"/>
                        </a:spcBef>
                        <a:spcAft>
                          <a:spcPts val="0"/>
                        </a:spcAft>
                      </a:pPr>
                      <a:endParaRPr lang="en-US" sz="1100" b="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a:txBody>
                  <a:tcPr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674980685"/>
                  </a:ext>
                </a:extLst>
              </a:tr>
            </a:tbl>
          </a:graphicData>
        </a:graphic>
      </p:graphicFrame>
      <p:sp>
        <p:nvSpPr>
          <p:cNvPr id="11" name="Rectangle 10">
            <a:extLst>
              <a:ext uri="{FF2B5EF4-FFF2-40B4-BE49-F238E27FC236}">
                <a16:creationId xmlns:a16="http://schemas.microsoft.com/office/drawing/2014/main" id="{4D71B552-856C-FFCC-D0FC-8B056C7AD8FF}"/>
              </a:ext>
            </a:extLst>
          </p:cNvPr>
          <p:cNvSpPr/>
          <p:nvPr/>
        </p:nvSpPr>
        <p:spPr>
          <a:xfrm>
            <a:off x="313026" y="3018915"/>
            <a:ext cx="1993675"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STAKEHOLDERS</a:t>
            </a:r>
            <a:endParaRPr lang="en-US" kern="100" dirty="0">
              <a:solidFill>
                <a:schemeClr val="tx1">
                  <a:lumMod val="75000"/>
                  <a:lumOff val="25000"/>
                </a:schemeClr>
              </a:solidFill>
              <a:effectLst/>
              <a:latin typeface="Century Gothic" panose="020B0502020202020204" pitchFamily="34" charset="0"/>
              <a:ea typeface="Calibri" panose="020F050202020403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1C2D2DE5-C274-4A5A-EC67-3A1F4293BF84}"/>
              </a:ext>
            </a:extLst>
          </p:cNvPr>
          <p:cNvGraphicFramePr>
            <a:graphicFrameLocks noGrp="1"/>
          </p:cNvGraphicFramePr>
          <p:nvPr>
            <p:extLst>
              <p:ext uri="{D42A27DB-BD31-4B8C-83A1-F6EECF244321}">
                <p14:modId xmlns:p14="http://schemas.microsoft.com/office/powerpoint/2010/main" val="396780154"/>
              </p:ext>
            </p:extLst>
          </p:nvPr>
        </p:nvGraphicFramePr>
        <p:xfrm>
          <a:off x="313026" y="2348210"/>
          <a:ext cx="9564695" cy="428292"/>
        </p:xfrm>
        <a:graphic>
          <a:graphicData uri="http://schemas.openxmlformats.org/drawingml/2006/table">
            <a:tbl>
              <a:tblPr firstRow="1" firstCol="1" bandRow="1">
                <a:tableStyleId>{5C22544A-7EE6-4342-B048-85BDC9FD1C3A}</a:tableStyleId>
              </a:tblPr>
              <a:tblGrid>
                <a:gridCol w="1274474">
                  <a:extLst>
                    <a:ext uri="{9D8B030D-6E8A-4147-A177-3AD203B41FA5}">
                      <a16:colId xmlns:a16="http://schemas.microsoft.com/office/drawing/2014/main" val="2751816987"/>
                    </a:ext>
                  </a:extLst>
                </a:gridCol>
                <a:gridCol w="3492500">
                  <a:extLst>
                    <a:ext uri="{9D8B030D-6E8A-4147-A177-3AD203B41FA5}">
                      <a16:colId xmlns:a16="http://schemas.microsoft.com/office/drawing/2014/main" val="3230344543"/>
                    </a:ext>
                  </a:extLst>
                </a:gridCol>
                <a:gridCol w="1752600">
                  <a:extLst>
                    <a:ext uri="{9D8B030D-6E8A-4147-A177-3AD203B41FA5}">
                      <a16:colId xmlns:a16="http://schemas.microsoft.com/office/drawing/2014/main" val="1911288053"/>
                    </a:ext>
                  </a:extLst>
                </a:gridCol>
                <a:gridCol w="3045121">
                  <a:extLst>
                    <a:ext uri="{9D8B030D-6E8A-4147-A177-3AD203B41FA5}">
                      <a16:colId xmlns:a16="http://schemas.microsoft.com/office/drawing/2014/main" val="2692065870"/>
                    </a:ext>
                  </a:extLst>
                </a:gridCol>
              </a:tblGrid>
              <a:tr h="428292">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DATE  SUBMITTED</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D9D9"/>
                    </a:solidFill>
                  </a:tcPr>
                </a:tc>
                <a:tc>
                  <a:txBody>
                    <a:bodyPr/>
                    <a:lstStyle/>
                    <a:p>
                      <a:pPr marL="0" marR="0">
                        <a:spcBef>
                          <a:spcPts val="0"/>
                        </a:spcBef>
                        <a:spcAft>
                          <a:spcPts val="0"/>
                        </a:spcAft>
                      </a:pP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tc>
                  <a:txBody>
                    <a:bodyPr/>
                    <a:lstStyle/>
                    <a:p>
                      <a:pPr marL="0" marR="0" indent="103505" algn="r">
                        <a:spcBef>
                          <a:spcPts val="0"/>
                        </a:spcBef>
                        <a:spcAft>
                          <a:spcPts val="0"/>
                        </a:spcAft>
                      </a:pPr>
                      <a:r>
                        <a:rPr lang="en-US" sz="1000" b="0" dirty="0">
                          <a:solidFill>
                            <a:srgbClr val="17195B"/>
                          </a:solidFill>
                          <a:effectLst/>
                          <a:latin typeface="Century Gothic" panose="020B0502020202020204" pitchFamily="34" charset="0"/>
                          <a:cs typeface="Arial" panose="020B0604020202020204" pitchFamily="34" charset="0"/>
                        </a:rPr>
                        <a:t>PROJECTED START  DATE</a:t>
                      </a:r>
                      <a:endParaRPr lang="en-US" sz="16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D9D9"/>
                    </a:solidFill>
                  </a:tcPr>
                </a:tc>
                <a:tc>
                  <a:txBody>
                    <a:bodyPr/>
                    <a:lstStyle/>
                    <a:p>
                      <a:pPr marL="0" marR="0">
                        <a:spcBef>
                          <a:spcPts val="0"/>
                        </a:spcBef>
                        <a:spcAft>
                          <a:spcPts val="0"/>
                        </a:spcAft>
                      </a:pPr>
                      <a:r>
                        <a:rPr lang="en-US" sz="1600" b="0" dirty="0">
                          <a:solidFill>
                            <a:srgbClr val="17195B"/>
                          </a:solidFill>
                          <a:effectLst/>
                          <a:latin typeface="Century Gothic" panose="020B0502020202020204" pitchFamily="34" charset="0"/>
                          <a:cs typeface="Arial" panose="020B0604020202020204" pitchFamily="34" charset="0"/>
                        </a:rPr>
                        <a:t> </a:t>
                      </a:r>
                      <a:endParaRPr lang="en-US" sz="2800" b="0" dirty="0">
                        <a:solidFill>
                          <a:srgbClr val="17195B"/>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08634484"/>
                  </a:ext>
                </a:extLst>
              </a:tr>
            </a:tbl>
          </a:graphicData>
        </a:graphic>
      </p:graphicFrame>
      <p:grpSp>
        <p:nvGrpSpPr>
          <p:cNvPr id="4" name="Group 3">
            <a:extLst>
              <a:ext uri="{FF2B5EF4-FFF2-40B4-BE49-F238E27FC236}">
                <a16:creationId xmlns:a16="http://schemas.microsoft.com/office/drawing/2014/main" id="{BF85342D-3719-5E4E-F1AA-56AB7100827B}"/>
              </a:ext>
            </a:extLst>
          </p:cNvPr>
          <p:cNvGrpSpPr/>
          <p:nvPr/>
        </p:nvGrpSpPr>
        <p:grpSpPr>
          <a:xfrm>
            <a:off x="9877721" y="128096"/>
            <a:ext cx="2911318" cy="2911318"/>
            <a:chOff x="7397942" y="1454620"/>
            <a:chExt cx="5120640" cy="5120640"/>
          </a:xfrm>
        </p:grpSpPr>
        <p:pic>
          <p:nvPicPr>
            <p:cNvPr id="89" name="Picture 88" descr="Yellow floating 3D art">
              <a:extLst>
                <a:ext uri="{FF2B5EF4-FFF2-40B4-BE49-F238E27FC236}">
                  <a16:creationId xmlns:a16="http://schemas.microsoft.com/office/drawing/2014/main" id="{43C73292-FE69-4FB9-B9F1-B74564365759}"/>
                </a:ext>
              </a:extLst>
            </p:cNvPr>
            <p:cNvPicPr>
              <a:picLocks noChangeAspect="1"/>
            </p:cNvPicPr>
            <p:nvPr/>
          </p:nvPicPr>
          <p:blipFill rotWithShape="1">
            <a:blip r:embed="rId2"/>
            <a:srcRect l="12825" r="17307"/>
            <a:stretch/>
          </p:blipFill>
          <p:spPr>
            <a:xfrm>
              <a:off x="7397942" y="1454620"/>
              <a:ext cx="5120640" cy="5120640"/>
            </a:xfrm>
            <a:prstGeom prst="ellipse">
              <a:avLst/>
            </a:prstGeom>
            <a:effectLst>
              <a:innerShdw blurRad="63500" dist="50800" dir="16200000">
                <a:prstClr val="black">
                  <a:alpha val="50000"/>
                </a:prstClr>
              </a:innerShdw>
            </a:effectLst>
          </p:spPr>
        </p:pic>
        <p:sp>
          <p:nvSpPr>
            <p:cNvPr id="90" name="Oval 89">
              <a:extLst>
                <a:ext uri="{FF2B5EF4-FFF2-40B4-BE49-F238E27FC236}">
                  <a16:creationId xmlns:a16="http://schemas.microsoft.com/office/drawing/2014/main" id="{40B533DC-6C55-C197-F9F7-8A99C19C5E59}"/>
                </a:ext>
              </a:extLst>
            </p:cNvPr>
            <p:cNvSpPr>
              <a:spLocks noChangeAspect="1"/>
            </p:cNvSpPr>
            <p:nvPr/>
          </p:nvSpPr>
          <p:spPr>
            <a:xfrm>
              <a:off x="7397942" y="1454620"/>
              <a:ext cx="5120640" cy="5120640"/>
            </a:xfrm>
            <a:prstGeom prst="ellipse">
              <a:avLst/>
            </a:prstGeom>
            <a:gradFill>
              <a:gsLst>
                <a:gs pos="16000">
                  <a:srgbClr val="6F73AF">
                    <a:alpha val="18000"/>
                  </a:srgbClr>
                </a:gs>
                <a:gs pos="100000">
                  <a:srgbClr val="020A6F">
                    <a:alpha val="3300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spTree>
    <p:extLst>
      <p:ext uri="{BB962C8B-B14F-4D97-AF65-F5344CB8AC3E}">
        <p14:creationId xmlns:p14="http://schemas.microsoft.com/office/powerpoint/2010/main" val="317774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82DAA0-9C5C-6CCE-C8DF-CAF2C353E97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426287-056D-A94D-EC5A-2CE928237037}"/>
              </a:ext>
            </a:extLst>
          </p:cNvPr>
          <p:cNvPicPr>
            <a:picLocks noChangeAspect="1"/>
          </p:cNvPicPr>
          <p:nvPr/>
        </p:nvPicPr>
        <p:blipFill>
          <a:blip r:embed="rId2"/>
          <a:stretch>
            <a:fillRect/>
          </a:stretch>
        </p:blipFill>
        <p:spPr>
          <a:xfrm>
            <a:off x="0" y="-1"/>
            <a:ext cx="12192000" cy="6858001"/>
          </a:xfrm>
          <a:prstGeom prst="rect">
            <a:avLst/>
          </a:prstGeom>
        </p:spPr>
      </p:pic>
      <p:sp>
        <p:nvSpPr>
          <p:cNvPr id="7" name="Rectangle 6">
            <a:extLst>
              <a:ext uri="{FF2B5EF4-FFF2-40B4-BE49-F238E27FC236}">
                <a16:creationId xmlns:a16="http://schemas.microsoft.com/office/drawing/2014/main" id="{7F840D71-713C-3574-1152-9BB586B3F5E3}"/>
              </a:ext>
            </a:extLst>
          </p:cNvPr>
          <p:cNvSpPr/>
          <p:nvPr/>
        </p:nvSpPr>
        <p:spPr>
          <a:xfrm>
            <a:off x="0" y="-1"/>
            <a:ext cx="12192000" cy="6858001"/>
          </a:xfrm>
          <a:prstGeom prst="rect">
            <a:avLst/>
          </a:prstGeom>
          <a:gradFill>
            <a:gsLst>
              <a:gs pos="30000">
                <a:schemeClr val="bg1">
                  <a:alpha val="68884"/>
                </a:schemeClr>
              </a:gs>
              <a:gs pos="72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9C7437-8378-3262-AE2E-F8AD72D8F803}"/>
              </a:ext>
            </a:extLst>
          </p:cNvPr>
          <p:cNvSpPr txBox="1"/>
          <p:nvPr/>
        </p:nvSpPr>
        <p:spPr>
          <a:xfrm>
            <a:off x="443352" y="1137521"/>
            <a:ext cx="5652648" cy="4708981"/>
          </a:xfrm>
          <a:prstGeom prst="rect">
            <a:avLst/>
          </a:prstGeom>
          <a:noFill/>
        </p:spPr>
        <p:txBody>
          <a:bodyPr wrap="square">
            <a:spAutoFit/>
          </a:bodyPr>
          <a:lstStyle/>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Project Description</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Objective &amp; Goals</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Assumptions</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Risk Factors</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Approach</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Scope of Work</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KPIs &amp; Measurements of Success</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Budget &amp; Resources</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Timeline</a:t>
            </a:r>
          </a:p>
          <a:p>
            <a:pPr marL="342900" indent="-342900">
              <a:spcAft>
                <a:spcPts val="800"/>
              </a:spcAft>
              <a:buClr>
                <a:schemeClr val="tx1">
                  <a:lumMod val="75000"/>
                  <a:lumOff val="25000"/>
                </a:schemeClr>
              </a:buClr>
              <a:buSzPct val="105000"/>
              <a:buFont typeface="Arial" panose="020B0604020202020204" pitchFamily="34" charset="0"/>
              <a:buChar char="•"/>
            </a:pPr>
            <a:r>
              <a:rPr lang="en-US" sz="2400" dirty="0">
                <a:solidFill>
                  <a:srgbClr val="494359"/>
                </a:solidFill>
                <a:latin typeface="Century Gothic" panose="020B0502020202020204" pitchFamily="34" charset="0"/>
              </a:rPr>
              <a:t>Conclusion</a:t>
            </a:r>
          </a:p>
        </p:txBody>
      </p:sp>
      <p:grpSp>
        <p:nvGrpSpPr>
          <p:cNvPr id="8" name="Group 7">
            <a:extLst>
              <a:ext uri="{FF2B5EF4-FFF2-40B4-BE49-F238E27FC236}">
                <a16:creationId xmlns:a16="http://schemas.microsoft.com/office/drawing/2014/main" id="{B923BA9C-71F4-4B0E-4B6F-474E28E1889E}"/>
              </a:ext>
            </a:extLst>
          </p:cNvPr>
          <p:cNvGrpSpPr/>
          <p:nvPr/>
        </p:nvGrpSpPr>
        <p:grpSpPr>
          <a:xfrm>
            <a:off x="6732104" y="5802926"/>
            <a:ext cx="5459896" cy="1055074"/>
            <a:chOff x="0" y="272"/>
            <a:chExt cx="5039193" cy="973777"/>
          </a:xfrm>
        </p:grpSpPr>
        <p:sp>
          <p:nvSpPr>
            <p:cNvPr id="9" name="Rectangle 8">
              <a:extLst>
                <a:ext uri="{FF2B5EF4-FFF2-40B4-BE49-F238E27FC236}">
                  <a16:creationId xmlns:a16="http://schemas.microsoft.com/office/drawing/2014/main" id="{349C7AF3-DEA5-41B4-3081-67ABB570AE0B}"/>
                </a:ext>
              </a:extLst>
            </p:cNvPr>
            <p:cNvSpPr/>
            <p:nvPr/>
          </p:nvSpPr>
          <p:spPr>
            <a:xfrm>
              <a:off x="0" y="272"/>
              <a:ext cx="5039193" cy="973777"/>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42" name="Group 41">
              <a:extLst>
                <a:ext uri="{FF2B5EF4-FFF2-40B4-BE49-F238E27FC236}">
                  <a16:creationId xmlns:a16="http://schemas.microsoft.com/office/drawing/2014/main" id="{8FF3D12B-E614-5044-8D06-47F47D8BA374}"/>
                </a:ext>
              </a:extLst>
            </p:cNvPr>
            <p:cNvGrpSpPr/>
            <p:nvPr/>
          </p:nvGrpSpPr>
          <p:grpSpPr>
            <a:xfrm>
              <a:off x="296988" y="220550"/>
              <a:ext cx="4635471" cy="557985"/>
              <a:chOff x="8927295" y="6375844"/>
              <a:chExt cx="3157970" cy="380134"/>
            </a:xfrm>
          </p:grpSpPr>
          <p:grpSp>
            <p:nvGrpSpPr>
              <p:cNvPr id="43" name="Group 42">
                <a:extLst>
                  <a:ext uri="{FF2B5EF4-FFF2-40B4-BE49-F238E27FC236}">
                    <a16:creationId xmlns:a16="http://schemas.microsoft.com/office/drawing/2014/main" id="{485C5808-4D90-727C-3A41-AFA6DF1FD27D}"/>
                  </a:ext>
                </a:extLst>
              </p:cNvPr>
              <p:cNvGrpSpPr/>
              <p:nvPr/>
            </p:nvGrpSpPr>
            <p:grpSpPr>
              <a:xfrm>
                <a:off x="8927295" y="6376710"/>
                <a:ext cx="1351683" cy="379268"/>
                <a:chOff x="5243641" y="3189385"/>
                <a:chExt cx="1351683" cy="379268"/>
              </a:xfrm>
              <a:solidFill>
                <a:schemeClr val="bg1">
                  <a:lumMod val="95000"/>
                </a:schemeClr>
              </a:solidFill>
            </p:grpSpPr>
            <p:sp>
              <p:nvSpPr>
                <p:cNvPr id="53" name="Freeform 52">
                  <a:extLst>
                    <a:ext uri="{FF2B5EF4-FFF2-40B4-BE49-F238E27FC236}">
                      <a16:creationId xmlns:a16="http://schemas.microsoft.com/office/drawing/2014/main" id="{6CE99486-9155-F7C4-37EA-5FE962C75472}"/>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4609D7F-4C73-F34A-8BFA-4D85B78285EA}"/>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0C861B4-16C1-F2E8-BB46-2704653619C6}"/>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369E961-CB51-58D5-B3FA-7B665C1DF064}"/>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D948A1D-1516-6D9F-69F4-081CFAAFEA6F}"/>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D146816-7B80-1D24-BF2A-07536E343D6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5666E44-F861-C724-A183-BE8E0F14911E}"/>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BDF93678-6543-01EE-B09B-C675B2987800}"/>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5" name="Freeform 44">
                  <a:extLst>
                    <a:ext uri="{FF2B5EF4-FFF2-40B4-BE49-F238E27FC236}">
                      <a16:creationId xmlns:a16="http://schemas.microsoft.com/office/drawing/2014/main" id="{3C088982-2A22-9303-791B-6E421B7B3084}"/>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797C77E-33A1-D4E4-47E5-53129798494E}"/>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2818FE0-97A9-DB3C-F36D-97DDD09A7DE4}"/>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79F3903-F1FF-D79F-A991-1AC1821D5561}"/>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181983E-4310-FCC5-7202-3FA96CA3874C}"/>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7CE070E-FBE8-244A-8896-6FC30FC9F83A}"/>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F7C4490-4CE1-207F-A34F-04C042CB7177}"/>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2539F5D-969F-7512-5A86-5607B4464987}"/>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60" name="TextBox 59">
            <a:extLst>
              <a:ext uri="{FF2B5EF4-FFF2-40B4-BE49-F238E27FC236}">
                <a16:creationId xmlns:a16="http://schemas.microsoft.com/office/drawing/2014/main" id="{0CE9ADD6-C1BA-EA6A-6474-55F342AD0E3C}"/>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494359"/>
                </a:solidFill>
                <a:effectLst/>
                <a:latin typeface="Century Gothic" panose="020B0502020202020204" pitchFamily="34" charset="0"/>
              </a:rPr>
              <a:t>Contents</a:t>
            </a:r>
            <a:endParaRPr lang="en-US" sz="3200" dirty="0">
              <a:solidFill>
                <a:srgbClr val="494359"/>
              </a:solidFill>
              <a:latin typeface="Century Gothic" panose="020B0502020202020204" pitchFamily="34" charset="0"/>
            </a:endParaRPr>
          </a:p>
        </p:txBody>
      </p:sp>
    </p:spTree>
    <p:extLst>
      <p:ext uri="{BB962C8B-B14F-4D97-AF65-F5344CB8AC3E}">
        <p14:creationId xmlns:p14="http://schemas.microsoft.com/office/powerpoint/2010/main" val="423227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2C0A-CB61-D65B-03E0-89300746592D}"/>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4C670ED5-49B5-9722-F740-4772386D3081}"/>
              </a:ext>
            </a:extLst>
          </p:cNvPr>
          <p:cNvPicPr>
            <a:picLocks noChangeAspect="1"/>
          </p:cNvPicPr>
          <p:nvPr/>
        </p:nvPicPr>
        <p:blipFill>
          <a:blip r:embed="rId2">
            <a:alphaModFix amt="84000"/>
          </a:blip>
          <a:stretch>
            <a:fillRect/>
          </a:stretch>
        </p:blipFill>
        <p:spPr>
          <a:xfrm>
            <a:off x="0" y="-1"/>
            <a:ext cx="12192000" cy="6858001"/>
          </a:xfrm>
          <a:prstGeom prst="rect">
            <a:avLst/>
          </a:prstGeom>
        </p:spPr>
      </p:pic>
      <p:sp>
        <p:nvSpPr>
          <p:cNvPr id="72" name="Rectangle 71">
            <a:extLst>
              <a:ext uri="{FF2B5EF4-FFF2-40B4-BE49-F238E27FC236}">
                <a16:creationId xmlns:a16="http://schemas.microsoft.com/office/drawing/2014/main" id="{E9A7494E-9390-CB1F-9567-5F236E7A3BAC}"/>
              </a:ext>
            </a:extLst>
          </p:cNvPr>
          <p:cNvSpPr/>
          <p:nvPr/>
        </p:nvSpPr>
        <p:spPr>
          <a:xfrm>
            <a:off x="0" y="3867"/>
            <a:ext cx="9610531" cy="6858001"/>
          </a:xfrm>
          <a:prstGeom prst="rect">
            <a:avLst/>
          </a:prstGeom>
          <a:gradFill>
            <a:gsLst>
              <a:gs pos="30000">
                <a:schemeClr val="bg1">
                  <a:alpha val="68884"/>
                </a:schemeClr>
              </a:gs>
              <a:gs pos="72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39829F-CC06-1878-FD51-53F39D6590B9}"/>
              </a:ext>
            </a:extLst>
          </p:cNvPr>
          <p:cNvSpPr/>
          <p:nvPr/>
        </p:nvSpPr>
        <p:spPr>
          <a:xfrm>
            <a:off x="382288" y="1064536"/>
            <a:ext cx="5713712" cy="5789597"/>
          </a:xfrm>
          <a:prstGeom prst="rect">
            <a:avLst/>
          </a:prstGeom>
          <a:solidFill>
            <a:srgbClr val="494359"/>
          </a:solidFill>
          <a:ln>
            <a:noFill/>
          </a:ln>
          <a:effectLst>
            <a:innerShdw blurRad="223457" dist="115969"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200" dirty="0">
              <a:solidFill>
                <a:srgbClr val="E9ECF7"/>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6835B514-3142-D9AD-59F3-015430CE34D0}"/>
              </a:ext>
            </a:extLst>
          </p:cNvPr>
          <p:cNvGrpSpPr/>
          <p:nvPr/>
        </p:nvGrpSpPr>
        <p:grpSpPr>
          <a:xfrm>
            <a:off x="8612390" y="6231014"/>
            <a:ext cx="3574157" cy="624362"/>
            <a:chOff x="8617842" y="6233640"/>
            <a:chExt cx="3574157" cy="624362"/>
          </a:xfrm>
        </p:grpSpPr>
        <p:sp>
          <p:nvSpPr>
            <p:cNvPr id="35" name="Rectangle 34">
              <a:extLst>
                <a:ext uri="{FF2B5EF4-FFF2-40B4-BE49-F238E27FC236}">
                  <a16:creationId xmlns:a16="http://schemas.microsoft.com/office/drawing/2014/main" id="{57A90CC5-B1A9-8E6A-EFEF-65F6F89A6536}"/>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6" name="Group 35">
              <a:extLst>
                <a:ext uri="{FF2B5EF4-FFF2-40B4-BE49-F238E27FC236}">
                  <a16:creationId xmlns:a16="http://schemas.microsoft.com/office/drawing/2014/main" id="{035B46B5-72F7-D692-2BAF-E78C4D7BDEF3}"/>
                </a:ext>
              </a:extLst>
            </p:cNvPr>
            <p:cNvGrpSpPr/>
            <p:nvPr/>
          </p:nvGrpSpPr>
          <p:grpSpPr>
            <a:xfrm>
              <a:off x="8797456" y="6360215"/>
              <a:ext cx="3287809" cy="395763"/>
              <a:chOff x="8927295" y="6375844"/>
              <a:chExt cx="3157970" cy="380134"/>
            </a:xfrm>
          </p:grpSpPr>
          <p:grpSp>
            <p:nvGrpSpPr>
              <p:cNvPr id="38" name="Group 37">
                <a:extLst>
                  <a:ext uri="{FF2B5EF4-FFF2-40B4-BE49-F238E27FC236}">
                    <a16:creationId xmlns:a16="http://schemas.microsoft.com/office/drawing/2014/main" id="{3504F6AE-012D-6143-E927-C3B71E4D5CA6}"/>
                  </a:ext>
                </a:extLst>
              </p:cNvPr>
              <p:cNvGrpSpPr/>
              <p:nvPr/>
            </p:nvGrpSpPr>
            <p:grpSpPr>
              <a:xfrm>
                <a:off x="8927295" y="6376710"/>
                <a:ext cx="1351683" cy="379268"/>
                <a:chOff x="5243641" y="3189385"/>
                <a:chExt cx="1351683" cy="379268"/>
              </a:xfrm>
              <a:solidFill>
                <a:schemeClr val="bg1">
                  <a:lumMod val="95000"/>
                </a:schemeClr>
              </a:solidFill>
            </p:grpSpPr>
            <p:sp>
              <p:nvSpPr>
                <p:cNvPr id="63" name="Freeform 62">
                  <a:extLst>
                    <a:ext uri="{FF2B5EF4-FFF2-40B4-BE49-F238E27FC236}">
                      <a16:creationId xmlns:a16="http://schemas.microsoft.com/office/drawing/2014/main" id="{7E712E41-2B4F-3B7E-F661-28F989F9C4D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2AC2341-9CB5-8D3D-D46B-B6AC670801C8}"/>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C0A84A0-5C91-F312-B705-498D224320EA}"/>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DF65BC-893D-80BE-46AF-28572D56C32D}"/>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5D62FA8-28AC-2317-1388-5B5915E773C3}"/>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63B64F5-FF1E-54E0-5648-6C631634DD6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B58E812-0FDD-522D-C702-DA606B88A627}"/>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6239A652-9213-A78C-1B60-3EDF11A0B9EC}"/>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55" name="Freeform 54">
                  <a:extLst>
                    <a:ext uri="{FF2B5EF4-FFF2-40B4-BE49-F238E27FC236}">
                      <a16:creationId xmlns:a16="http://schemas.microsoft.com/office/drawing/2014/main" id="{439DC03E-22B2-03CE-9299-952E458E8197}"/>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CEEBF35-82A8-696C-EF71-6AD9BE367D0D}"/>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D2AF1B9-A253-68B4-E3FB-6324ADDA1A75}"/>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843C1DA-7D18-3FED-0350-A5145BA179B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48FCDC-0D87-DB10-2272-FEFA6FF55834}"/>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2D1DCCD-B411-1858-5588-39F69FAC0363}"/>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B0B2180-208A-3218-8263-60B846A2E971}"/>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258F8F4-87F5-334B-0BD4-714726BDD75E}"/>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6" name="TextBox 5">
            <a:extLst>
              <a:ext uri="{FF2B5EF4-FFF2-40B4-BE49-F238E27FC236}">
                <a16:creationId xmlns:a16="http://schemas.microsoft.com/office/drawing/2014/main" id="{F753CD6B-4DD3-8443-155C-ADE53B414201}"/>
              </a:ext>
            </a:extLst>
          </p:cNvPr>
          <p:cNvSpPr txBox="1"/>
          <p:nvPr/>
        </p:nvSpPr>
        <p:spPr>
          <a:xfrm>
            <a:off x="249647" y="216762"/>
            <a:ext cx="6190472"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Project Description</a:t>
            </a:r>
            <a:endParaRPr lang="en-US" sz="3600" dirty="0">
              <a:solidFill>
                <a:srgbClr val="58516D"/>
              </a:solidFill>
              <a:latin typeface="Century Gothic" panose="020B0502020202020204" pitchFamily="34" charset="0"/>
            </a:endParaRPr>
          </a:p>
        </p:txBody>
      </p:sp>
      <p:sp>
        <p:nvSpPr>
          <p:cNvPr id="1071" name="Rectangle 1070">
            <a:extLst>
              <a:ext uri="{FF2B5EF4-FFF2-40B4-BE49-F238E27FC236}">
                <a16:creationId xmlns:a16="http://schemas.microsoft.com/office/drawing/2014/main" id="{B8F4B4E2-E50F-F178-CCDA-0DA9D68172BA}"/>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sp>
        <p:nvSpPr>
          <p:cNvPr id="52" name="TextBox 51">
            <a:extLst>
              <a:ext uri="{FF2B5EF4-FFF2-40B4-BE49-F238E27FC236}">
                <a16:creationId xmlns:a16="http://schemas.microsoft.com/office/drawing/2014/main" id="{9ED5BC29-525E-2752-D695-93E7EA8D59A2}"/>
              </a:ext>
            </a:extLst>
          </p:cNvPr>
          <p:cNvSpPr txBox="1"/>
          <p:nvPr/>
        </p:nvSpPr>
        <p:spPr>
          <a:xfrm>
            <a:off x="506416" y="1218504"/>
            <a:ext cx="5245467" cy="461665"/>
          </a:xfrm>
          <a:prstGeom prst="rect">
            <a:avLst/>
          </a:prstGeom>
          <a:noFill/>
          <a:effectLst/>
        </p:spPr>
        <p:txBody>
          <a:bodyPr wrap="square" rtlCol="0">
            <a:spAutoFit/>
          </a:bodyPr>
          <a:lstStyle/>
          <a:p>
            <a:r>
              <a:rPr lang="en-US" sz="2400" i="0" u="none" strike="noStrike" dirty="0">
                <a:solidFill>
                  <a:schemeClr val="bg1"/>
                </a:solidFill>
                <a:effectLst/>
                <a:latin typeface="Century Gothic" panose="020B0502020202020204" pitchFamily="34" charset="0"/>
              </a:rPr>
              <a:t>Project Description Text</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844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16DC702-E338-E5C5-5BBE-D4427F9E37C8}"/>
              </a:ext>
            </a:extLst>
          </p:cNvPr>
          <p:cNvPicPr>
            <a:picLocks noChangeAspect="1"/>
          </p:cNvPicPr>
          <p:nvPr/>
        </p:nvPicPr>
        <p:blipFill>
          <a:blip r:embed="rId2">
            <a:alphaModFix amt="84000"/>
          </a:blip>
          <a:stretch>
            <a:fillRect/>
          </a:stretch>
        </p:blipFill>
        <p:spPr>
          <a:xfrm>
            <a:off x="0" y="-1"/>
            <a:ext cx="12192000" cy="6858001"/>
          </a:xfrm>
          <a:prstGeom prst="rect">
            <a:avLst/>
          </a:prstGeom>
        </p:spPr>
      </p:pic>
      <p:sp>
        <p:nvSpPr>
          <p:cNvPr id="72" name="Rectangle 71">
            <a:extLst>
              <a:ext uri="{FF2B5EF4-FFF2-40B4-BE49-F238E27FC236}">
                <a16:creationId xmlns:a16="http://schemas.microsoft.com/office/drawing/2014/main" id="{30451F3C-423F-EAE8-F31C-DD0B9D1E689D}"/>
              </a:ext>
            </a:extLst>
          </p:cNvPr>
          <p:cNvSpPr/>
          <p:nvPr/>
        </p:nvSpPr>
        <p:spPr>
          <a:xfrm>
            <a:off x="0" y="3867"/>
            <a:ext cx="7645400" cy="6858001"/>
          </a:xfrm>
          <a:prstGeom prst="rect">
            <a:avLst/>
          </a:prstGeom>
          <a:gradFill>
            <a:gsLst>
              <a:gs pos="30000">
                <a:schemeClr val="bg1">
                  <a:alpha val="68884"/>
                </a:schemeClr>
              </a:gs>
              <a:gs pos="72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2AFD131-77A6-AE76-7341-00737DA5744B}"/>
              </a:ext>
            </a:extLst>
          </p:cNvPr>
          <p:cNvSpPr/>
          <p:nvPr/>
        </p:nvSpPr>
        <p:spPr>
          <a:xfrm>
            <a:off x="6221012" y="-3869"/>
            <a:ext cx="5970988" cy="6857999"/>
          </a:xfrm>
          <a:prstGeom prst="rect">
            <a:avLst/>
          </a:prstGeom>
          <a:gradFill>
            <a:gsLst>
              <a:gs pos="77000">
                <a:srgbClr val="0E0D2D">
                  <a:alpha val="72157"/>
                </a:srgbClr>
              </a:gs>
              <a:gs pos="26000">
                <a:srgbClr val="494359">
                  <a:alpha val="69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52682052-6965-71F0-562A-721DC99E5F41}"/>
              </a:ext>
            </a:extLst>
          </p:cNvPr>
          <p:cNvGrpSpPr/>
          <p:nvPr/>
        </p:nvGrpSpPr>
        <p:grpSpPr>
          <a:xfrm>
            <a:off x="8612390" y="6231014"/>
            <a:ext cx="3574157" cy="624362"/>
            <a:chOff x="8617842" y="6233640"/>
            <a:chExt cx="3574157" cy="624362"/>
          </a:xfrm>
        </p:grpSpPr>
        <p:sp>
          <p:nvSpPr>
            <p:cNvPr id="35" name="Rectangle 34">
              <a:extLst>
                <a:ext uri="{FF2B5EF4-FFF2-40B4-BE49-F238E27FC236}">
                  <a16:creationId xmlns:a16="http://schemas.microsoft.com/office/drawing/2014/main" id="{B86080F2-5038-41E3-3B8E-10637E0A2E27}"/>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6" name="Group 35">
              <a:extLst>
                <a:ext uri="{FF2B5EF4-FFF2-40B4-BE49-F238E27FC236}">
                  <a16:creationId xmlns:a16="http://schemas.microsoft.com/office/drawing/2014/main" id="{A7C15302-F47F-86FE-8D81-B96D92D6DC23}"/>
                </a:ext>
              </a:extLst>
            </p:cNvPr>
            <p:cNvGrpSpPr/>
            <p:nvPr/>
          </p:nvGrpSpPr>
          <p:grpSpPr>
            <a:xfrm>
              <a:off x="8797456" y="6360215"/>
              <a:ext cx="3287809" cy="395763"/>
              <a:chOff x="8927295" y="6375844"/>
              <a:chExt cx="3157970" cy="380134"/>
            </a:xfrm>
          </p:grpSpPr>
          <p:grpSp>
            <p:nvGrpSpPr>
              <p:cNvPr id="38" name="Group 37">
                <a:extLst>
                  <a:ext uri="{FF2B5EF4-FFF2-40B4-BE49-F238E27FC236}">
                    <a16:creationId xmlns:a16="http://schemas.microsoft.com/office/drawing/2014/main" id="{BAAC0920-26B6-1D2B-868F-5597C9C22712}"/>
                  </a:ext>
                </a:extLst>
              </p:cNvPr>
              <p:cNvGrpSpPr/>
              <p:nvPr/>
            </p:nvGrpSpPr>
            <p:grpSpPr>
              <a:xfrm>
                <a:off x="8927295" y="6376710"/>
                <a:ext cx="1351683" cy="379268"/>
                <a:chOff x="5243641" y="3189385"/>
                <a:chExt cx="1351683" cy="379268"/>
              </a:xfrm>
              <a:solidFill>
                <a:schemeClr val="bg1">
                  <a:lumMod val="95000"/>
                </a:schemeClr>
              </a:solidFill>
            </p:grpSpPr>
            <p:sp>
              <p:nvSpPr>
                <p:cNvPr id="63" name="Freeform 62">
                  <a:extLst>
                    <a:ext uri="{FF2B5EF4-FFF2-40B4-BE49-F238E27FC236}">
                      <a16:creationId xmlns:a16="http://schemas.microsoft.com/office/drawing/2014/main" id="{1E16F70C-E395-CE6E-F517-730BCDD6336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D1197F-5A59-AD42-D4B2-4D49938505C8}"/>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E5C03AC-8671-0F03-5952-0C84DFB006C2}"/>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9CD5C75-D348-B952-851D-027B65EDEF13}"/>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036B75D-C680-0424-7B3C-617FE8E011C2}"/>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991709E-1450-66FB-234A-81D78BE285E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57FD011-DDF8-7025-5391-EF84918135CE}"/>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37909B31-C0FF-3669-C0CC-AB500789E7F6}"/>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55" name="Freeform 54">
                  <a:extLst>
                    <a:ext uri="{FF2B5EF4-FFF2-40B4-BE49-F238E27FC236}">
                      <a16:creationId xmlns:a16="http://schemas.microsoft.com/office/drawing/2014/main" id="{ABB6ADD7-30D3-9CF8-319D-579CF0336C35}"/>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1ABA768-5DEA-747F-D42C-436D0DCEDF5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F847C7A-329C-28BE-8B31-91B5128B34F3}"/>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52C0FE8-236B-3760-38DF-8B4950CC2F6E}"/>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D25F316-4758-E48F-AEE4-C75C0EC8203F}"/>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743DE86-F41C-B5CC-4328-B44683C9F1A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BA81F95-7173-FF79-FBFB-EBF030F1FDB8}"/>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6C4AD86-2DD2-3CD6-0DBB-6A280AD0BB6A}"/>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1066" name="Round Diagonal Corner Rectangle 1065">
            <a:extLst>
              <a:ext uri="{FF2B5EF4-FFF2-40B4-BE49-F238E27FC236}">
                <a16:creationId xmlns:a16="http://schemas.microsoft.com/office/drawing/2014/main" id="{E96D28E7-15E6-6CC0-9049-731ED72CC04D}"/>
              </a:ext>
            </a:extLst>
          </p:cNvPr>
          <p:cNvSpPr/>
          <p:nvPr/>
        </p:nvSpPr>
        <p:spPr>
          <a:xfrm>
            <a:off x="6400801" y="1123502"/>
            <a:ext cx="5454034" cy="3422096"/>
          </a:xfrm>
          <a:prstGeom prst="round2DiagRect">
            <a:avLst>
              <a:gd name="adj1" fmla="val 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45720" rIns="45720" rtlCol="0" anchor="t" anchorCtr="0"/>
          <a:lstStyle/>
          <a:p>
            <a:pPr marL="194310" indent="-194310">
              <a:spcAft>
                <a:spcPts val="1000"/>
              </a:spcAft>
              <a:buClr>
                <a:schemeClr val="bg2">
                  <a:lumMod val="75000"/>
                </a:schemeClr>
              </a:buClr>
              <a:buSzPct val="110000"/>
              <a:buFont typeface="Arial" panose="020B0604020202020204" pitchFamily="34" charset="0"/>
              <a:buChar char="•"/>
            </a:pPr>
            <a:r>
              <a:rPr lang="en-US" sz="2400" dirty="0">
                <a:solidFill>
                  <a:srgbClr val="E9ECF7"/>
                </a:solidFill>
                <a:latin typeface="Century Gothic" panose="020B0502020202020204" pitchFamily="34" charset="0"/>
              </a:rPr>
              <a:t>Goal One</a:t>
            </a:r>
          </a:p>
        </p:txBody>
      </p:sp>
      <p:sp>
        <p:nvSpPr>
          <p:cNvPr id="1071" name="Rectangle 1070">
            <a:extLst>
              <a:ext uri="{FF2B5EF4-FFF2-40B4-BE49-F238E27FC236}">
                <a16:creationId xmlns:a16="http://schemas.microsoft.com/office/drawing/2014/main" id="{033581FA-C49E-5192-F538-9101542C23EA}"/>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sp>
        <p:nvSpPr>
          <p:cNvPr id="51" name="TextBox 50">
            <a:extLst>
              <a:ext uri="{FF2B5EF4-FFF2-40B4-BE49-F238E27FC236}">
                <a16:creationId xmlns:a16="http://schemas.microsoft.com/office/drawing/2014/main" id="{1F00A291-8F09-16E5-1AC2-F0EC8926C1E1}"/>
              </a:ext>
            </a:extLst>
          </p:cNvPr>
          <p:cNvSpPr txBox="1"/>
          <p:nvPr/>
        </p:nvSpPr>
        <p:spPr>
          <a:xfrm>
            <a:off x="237262" y="396621"/>
            <a:ext cx="2760581" cy="646331"/>
          </a:xfrm>
          <a:prstGeom prst="rect">
            <a:avLst/>
          </a:prstGeom>
          <a:noFill/>
          <a:effectLst/>
        </p:spPr>
        <p:txBody>
          <a:bodyPr wrap="square" rtlCol="0">
            <a:spAutoFit/>
          </a:bodyPr>
          <a:lstStyle/>
          <a:p>
            <a:r>
              <a:rPr lang="en-US" sz="3600" i="0" u="none" strike="noStrike" dirty="0">
                <a:solidFill>
                  <a:schemeClr val="bg2">
                    <a:lumMod val="50000"/>
                  </a:schemeClr>
                </a:solidFill>
                <a:effectLst/>
                <a:latin typeface="Century Gothic" panose="020B0502020202020204" pitchFamily="34" charset="0"/>
              </a:rPr>
              <a:t>Objective</a:t>
            </a:r>
            <a:endParaRPr lang="en-US" sz="3600" dirty="0">
              <a:solidFill>
                <a:schemeClr val="bg2">
                  <a:lumMod val="50000"/>
                </a:schemeClr>
              </a:solidFill>
              <a:latin typeface="Century Gothic" panose="020B0502020202020204" pitchFamily="34" charset="0"/>
            </a:endParaRPr>
          </a:p>
        </p:txBody>
      </p:sp>
      <p:sp>
        <p:nvSpPr>
          <p:cNvPr id="52" name="TextBox 51">
            <a:extLst>
              <a:ext uri="{FF2B5EF4-FFF2-40B4-BE49-F238E27FC236}">
                <a16:creationId xmlns:a16="http://schemas.microsoft.com/office/drawing/2014/main" id="{89A4520E-73AB-7342-FAAA-C167CD701AA5}"/>
              </a:ext>
            </a:extLst>
          </p:cNvPr>
          <p:cNvSpPr txBox="1"/>
          <p:nvPr/>
        </p:nvSpPr>
        <p:spPr>
          <a:xfrm>
            <a:off x="506416" y="1123502"/>
            <a:ext cx="4097438" cy="461665"/>
          </a:xfrm>
          <a:prstGeom prst="rect">
            <a:avLst/>
          </a:prstGeom>
          <a:noFill/>
          <a:effectLst/>
        </p:spPr>
        <p:txBody>
          <a:bodyPr wrap="square" rtlCol="0">
            <a:spAutoFit/>
          </a:bodyPr>
          <a:lstStyle/>
          <a:p>
            <a:r>
              <a:rPr lang="en-US" sz="2400" i="0" u="none" strike="noStrike" dirty="0">
                <a:solidFill>
                  <a:srgbClr val="02096E"/>
                </a:solidFill>
                <a:effectLst/>
                <a:latin typeface="Century Gothic" panose="020B0502020202020204" pitchFamily="34" charset="0"/>
              </a:rPr>
              <a:t>Objective Description</a:t>
            </a:r>
            <a:endParaRPr lang="en-US" sz="2400" dirty="0">
              <a:solidFill>
                <a:srgbClr val="02096E"/>
              </a:solidFill>
              <a:latin typeface="Century Gothic" panose="020B0502020202020204" pitchFamily="34" charset="0"/>
            </a:endParaRPr>
          </a:p>
        </p:txBody>
      </p:sp>
      <p:sp>
        <p:nvSpPr>
          <p:cNvPr id="67" name="TextBox 66">
            <a:extLst>
              <a:ext uri="{FF2B5EF4-FFF2-40B4-BE49-F238E27FC236}">
                <a16:creationId xmlns:a16="http://schemas.microsoft.com/office/drawing/2014/main" id="{B10E0082-32BB-B266-5280-04DCAD87E242}"/>
              </a:ext>
            </a:extLst>
          </p:cNvPr>
          <p:cNvSpPr txBox="1"/>
          <p:nvPr/>
        </p:nvSpPr>
        <p:spPr>
          <a:xfrm>
            <a:off x="6400801" y="396621"/>
            <a:ext cx="2760581" cy="646331"/>
          </a:xfrm>
          <a:prstGeom prst="rect">
            <a:avLst/>
          </a:prstGeom>
          <a:noFill/>
          <a:effectLst/>
        </p:spPr>
        <p:txBody>
          <a:bodyPr wrap="square" rtlCol="0">
            <a:spAutoFit/>
          </a:bodyPr>
          <a:lstStyle/>
          <a:p>
            <a:r>
              <a:rPr lang="en-US" sz="3600" i="0" u="none" strike="noStrike" dirty="0">
                <a:solidFill>
                  <a:srgbClr val="D0D3DE"/>
                </a:solidFill>
                <a:effectLst/>
                <a:latin typeface="Century Gothic" panose="020B0502020202020204" pitchFamily="34" charset="0"/>
              </a:rPr>
              <a:t>Goals</a:t>
            </a:r>
            <a:endParaRPr lang="en-US" sz="3600" dirty="0">
              <a:solidFill>
                <a:srgbClr val="D0D3DE"/>
              </a:solidFill>
              <a:latin typeface="Century Gothic" panose="020B0502020202020204" pitchFamily="34" charset="0"/>
            </a:endParaRPr>
          </a:p>
        </p:txBody>
      </p:sp>
    </p:spTree>
    <p:extLst>
      <p:ext uri="{BB962C8B-B14F-4D97-AF65-F5344CB8AC3E}">
        <p14:creationId xmlns:p14="http://schemas.microsoft.com/office/powerpoint/2010/main" val="7472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D6D9D9"/>
            </a:gs>
            <a:gs pos="25000">
              <a:srgbClr val="E3E8EB"/>
            </a:gs>
          </a:gsLst>
          <a:lin ang="8100000" scaled="0"/>
        </a:gradFill>
        <a:effectLst/>
      </p:bgPr>
    </p:bg>
    <p:spTree>
      <p:nvGrpSpPr>
        <p:cNvPr id="1" name="">
          <a:extLst>
            <a:ext uri="{FF2B5EF4-FFF2-40B4-BE49-F238E27FC236}">
              <a16:creationId xmlns:a16="http://schemas.microsoft.com/office/drawing/2014/main" id="{3E2337BF-4D68-D7C9-22A4-0C16DBDB6C54}"/>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C773F80C-2C7E-27E9-3075-ADD105A59225}"/>
              </a:ext>
            </a:extLst>
          </p:cNvPr>
          <p:cNvSpPr/>
          <p:nvPr/>
        </p:nvSpPr>
        <p:spPr>
          <a:xfrm>
            <a:off x="374782" y="874036"/>
            <a:ext cx="3567537" cy="5981340"/>
          </a:xfrm>
          <a:prstGeom prst="rect">
            <a:avLst/>
          </a:prstGeom>
          <a:solidFill>
            <a:srgbClr val="494359"/>
          </a:solidFill>
          <a:ln>
            <a:noFill/>
          </a:ln>
          <a:effectLst>
            <a:innerShdw blurRad="223457" dist="115969"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200" dirty="0">
              <a:solidFill>
                <a:srgbClr val="E9ECF7"/>
              </a:solidFill>
              <a:latin typeface="Century Gothic" panose="020B0502020202020204" pitchFamily="34" charset="0"/>
            </a:endParaRPr>
          </a:p>
        </p:txBody>
      </p:sp>
      <p:sp>
        <p:nvSpPr>
          <p:cNvPr id="60" name="TextBox 59">
            <a:extLst>
              <a:ext uri="{FF2B5EF4-FFF2-40B4-BE49-F238E27FC236}">
                <a16:creationId xmlns:a16="http://schemas.microsoft.com/office/drawing/2014/main" id="{4C2ED0B3-F97E-7529-C585-0C3750F01312}"/>
              </a:ext>
            </a:extLst>
          </p:cNvPr>
          <p:cNvSpPr txBox="1"/>
          <p:nvPr/>
        </p:nvSpPr>
        <p:spPr>
          <a:xfrm>
            <a:off x="249648" y="216762"/>
            <a:ext cx="3692671"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Assumptions</a:t>
            </a:r>
            <a:endParaRPr lang="en-US" sz="3600" dirty="0">
              <a:solidFill>
                <a:srgbClr val="58516D"/>
              </a:solidFill>
              <a:latin typeface="Century Gothic" panose="020B0502020202020204" pitchFamily="34" charset="0"/>
            </a:endParaRPr>
          </a:p>
        </p:txBody>
      </p:sp>
      <p:sp>
        <p:nvSpPr>
          <p:cNvPr id="61" name="TextBox 60">
            <a:extLst>
              <a:ext uri="{FF2B5EF4-FFF2-40B4-BE49-F238E27FC236}">
                <a16:creationId xmlns:a16="http://schemas.microsoft.com/office/drawing/2014/main" id="{049ADAE3-06FE-F2D7-7943-9E2A8AC5BA36}"/>
              </a:ext>
            </a:extLst>
          </p:cNvPr>
          <p:cNvSpPr txBox="1"/>
          <p:nvPr/>
        </p:nvSpPr>
        <p:spPr>
          <a:xfrm>
            <a:off x="491885" y="1028004"/>
            <a:ext cx="3095542" cy="461665"/>
          </a:xfrm>
          <a:prstGeom prst="rect">
            <a:avLst/>
          </a:prstGeom>
          <a:noFill/>
          <a:effectLst/>
        </p:spPr>
        <p:txBody>
          <a:bodyPr wrap="square" rtlCol="0">
            <a:spAutoFit/>
          </a:bodyPr>
          <a:lstStyle/>
          <a:p>
            <a:r>
              <a:rPr lang="en-US" sz="2400" i="0" u="none" strike="noStrike" dirty="0">
                <a:solidFill>
                  <a:schemeClr val="bg1"/>
                </a:solidFill>
                <a:effectLst/>
                <a:latin typeface="Century Gothic" panose="020B0502020202020204" pitchFamily="34" charset="0"/>
              </a:rPr>
              <a:t>Text</a:t>
            </a:r>
            <a:endParaRPr lang="en-US" sz="2400" dirty="0">
              <a:solidFill>
                <a:schemeClr val="bg1"/>
              </a:solidFill>
              <a:latin typeface="Century Gothic" panose="020B0502020202020204" pitchFamily="34" charset="0"/>
            </a:endParaRPr>
          </a:p>
        </p:txBody>
      </p:sp>
      <p:sp>
        <p:nvSpPr>
          <p:cNvPr id="71" name="Rectangle 70">
            <a:extLst>
              <a:ext uri="{FF2B5EF4-FFF2-40B4-BE49-F238E27FC236}">
                <a16:creationId xmlns:a16="http://schemas.microsoft.com/office/drawing/2014/main" id="{1892C1A0-7806-BDEF-E648-576112953778}"/>
              </a:ext>
            </a:extLst>
          </p:cNvPr>
          <p:cNvSpPr/>
          <p:nvPr/>
        </p:nvSpPr>
        <p:spPr>
          <a:xfrm>
            <a:off x="4315446" y="874036"/>
            <a:ext cx="3567537" cy="5981340"/>
          </a:xfrm>
          <a:prstGeom prst="rect">
            <a:avLst/>
          </a:prstGeom>
          <a:solidFill>
            <a:srgbClr val="58516D"/>
          </a:solidFill>
          <a:ln>
            <a:noFill/>
          </a:ln>
          <a:effectLst>
            <a:innerShdw blurRad="223457" dist="115969"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200" dirty="0">
              <a:solidFill>
                <a:srgbClr val="E9ECF7"/>
              </a:solidFill>
              <a:latin typeface="Century Gothic" panose="020B0502020202020204" pitchFamily="34" charset="0"/>
            </a:endParaRPr>
          </a:p>
        </p:txBody>
      </p:sp>
      <p:sp>
        <p:nvSpPr>
          <p:cNvPr id="72" name="TextBox 71">
            <a:extLst>
              <a:ext uri="{FF2B5EF4-FFF2-40B4-BE49-F238E27FC236}">
                <a16:creationId xmlns:a16="http://schemas.microsoft.com/office/drawing/2014/main" id="{DD013923-EC25-CA87-9CB2-027F87F33D8C}"/>
              </a:ext>
            </a:extLst>
          </p:cNvPr>
          <p:cNvSpPr txBox="1"/>
          <p:nvPr/>
        </p:nvSpPr>
        <p:spPr>
          <a:xfrm>
            <a:off x="4190312" y="216762"/>
            <a:ext cx="3692671"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Risk Factors</a:t>
            </a:r>
            <a:endParaRPr lang="en-US" sz="3600" dirty="0">
              <a:solidFill>
                <a:srgbClr val="58516D"/>
              </a:solidFill>
              <a:latin typeface="Century Gothic" panose="020B0502020202020204" pitchFamily="34" charset="0"/>
            </a:endParaRPr>
          </a:p>
        </p:txBody>
      </p:sp>
      <p:sp>
        <p:nvSpPr>
          <p:cNvPr id="73" name="TextBox 72">
            <a:extLst>
              <a:ext uri="{FF2B5EF4-FFF2-40B4-BE49-F238E27FC236}">
                <a16:creationId xmlns:a16="http://schemas.microsoft.com/office/drawing/2014/main" id="{902912F6-9D9D-2031-8073-EC000983D66A}"/>
              </a:ext>
            </a:extLst>
          </p:cNvPr>
          <p:cNvSpPr txBox="1"/>
          <p:nvPr/>
        </p:nvSpPr>
        <p:spPr>
          <a:xfrm>
            <a:off x="4432549" y="1028004"/>
            <a:ext cx="3095542" cy="461665"/>
          </a:xfrm>
          <a:prstGeom prst="rect">
            <a:avLst/>
          </a:prstGeom>
          <a:noFill/>
          <a:effectLst/>
        </p:spPr>
        <p:txBody>
          <a:bodyPr wrap="square" rtlCol="0">
            <a:spAutoFit/>
          </a:bodyPr>
          <a:lstStyle/>
          <a:p>
            <a:r>
              <a:rPr lang="en-US" sz="2400" i="0" u="none" strike="noStrike" dirty="0">
                <a:solidFill>
                  <a:schemeClr val="bg1"/>
                </a:solidFill>
                <a:effectLst/>
                <a:latin typeface="Century Gothic" panose="020B0502020202020204" pitchFamily="34" charset="0"/>
              </a:rPr>
              <a:t>Text</a:t>
            </a:r>
            <a:endParaRPr lang="en-US" sz="2400" dirty="0">
              <a:solidFill>
                <a:schemeClr val="bg1"/>
              </a:solidFill>
              <a:latin typeface="Century Gothic" panose="020B0502020202020204" pitchFamily="34" charset="0"/>
            </a:endParaRPr>
          </a:p>
        </p:txBody>
      </p:sp>
      <p:sp>
        <p:nvSpPr>
          <p:cNvPr id="74" name="Rectangle 73">
            <a:extLst>
              <a:ext uri="{FF2B5EF4-FFF2-40B4-BE49-F238E27FC236}">
                <a16:creationId xmlns:a16="http://schemas.microsoft.com/office/drawing/2014/main" id="{A9246C77-9BEC-B4AE-A13E-B1F2084F4B33}"/>
              </a:ext>
            </a:extLst>
          </p:cNvPr>
          <p:cNvSpPr/>
          <p:nvPr/>
        </p:nvSpPr>
        <p:spPr>
          <a:xfrm>
            <a:off x="8239665" y="874036"/>
            <a:ext cx="3567537" cy="5981340"/>
          </a:xfrm>
          <a:prstGeom prst="rect">
            <a:avLst/>
          </a:prstGeom>
          <a:solidFill>
            <a:srgbClr val="645D7E"/>
          </a:solidFill>
          <a:ln>
            <a:noFill/>
          </a:ln>
          <a:effectLst>
            <a:innerShdw blurRad="223457" dist="115969"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200" dirty="0">
              <a:solidFill>
                <a:srgbClr val="E9ECF7"/>
              </a:solidFill>
              <a:latin typeface="Century Gothic" panose="020B0502020202020204" pitchFamily="34" charset="0"/>
            </a:endParaRPr>
          </a:p>
        </p:txBody>
      </p:sp>
      <p:sp>
        <p:nvSpPr>
          <p:cNvPr id="75" name="TextBox 74">
            <a:extLst>
              <a:ext uri="{FF2B5EF4-FFF2-40B4-BE49-F238E27FC236}">
                <a16:creationId xmlns:a16="http://schemas.microsoft.com/office/drawing/2014/main" id="{01027A3E-DF68-E350-93F5-B7F601D8B9DF}"/>
              </a:ext>
            </a:extLst>
          </p:cNvPr>
          <p:cNvSpPr txBox="1"/>
          <p:nvPr/>
        </p:nvSpPr>
        <p:spPr>
          <a:xfrm>
            <a:off x="8114531" y="216762"/>
            <a:ext cx="3692671"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Approach</a:t>
            </a:r>
            <a:endParaRPr lang="en-US" sz="3600" dirty="0">
              <a:solidFill>
                <a:srgbClr val="58516D"/>
              </a:solidFill>
              <a:latin typeface="Century Gothic" panose="020B0502020202020204" pitchFamily="34" charset="0"/>
            </a:endParaRPr>
          </a:p>
        </p:txBody>
      </p:sp>
      <p:sp>
        <p:nvSpPr>
          <p:cNvPr id="76" name="TextBox 75">
            <a:extLst>
              <a:ext uri="{FF2B5EF4-FFF2-40B4-BE49-F238E27FC236}">
                <a16:creationId xmlns:a16="http://schemas.microsoft.com/office/drawing/2014/main" id="{E44AD2AC-96F6-660B-2222-7F0C7DBFE30A}"/>
              </a:ext>
            </a:extLst>
          </p:cNvPr>
          <p:cNvSpPr txBox="1"/>
          <p:nvPr/>
        </p:nvSpPr>
        <p:spPr>
          <a:xfrm>
            <a:off x="8356768" y="1028004"/>
            <a:ext cx="3095542" cy="461665"/>
          </a:xfrm>
          <a:prstGeom prst="rect">
            <a:avLst/>
          </a:prstGeom>
          <a:noFill/>
          <a:effectLst/>
        </p:spPr>
        <p:txBody>
          <a:bodyPr wrap="square" rtlCol="0">
            <a:spAutoFit/>
          </a:bodyPr>
          <a:lstStyle/>
          <a:p>
            <a:r>
              <a:rPr lang="en-US" sz="2400" i="0" u="none" strike="noStrike" dirty="0">
                <a:solidFill>
                  <a:schemeClr val="bg1"/>
                </a:solidFill>
                <a:effectLst/>
                <a:latin typeface="Century Gothic" panose="020B0502020202020204" pitchFamily="34" charset="0"/>
              </a:rPr>
              <a:t>Text</a:t>
            </a:r>
            <a:endParaRPr lang="en-US" sz="2400"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29462A1F-918C-2ED5-33AF-B247AE3A4245}"/>
              </a:ext>
            </a:extLst>
          </p:cNvPr>
          <p:cNvGrpSpPr/>
          <p:nvPr/>
        </p:nvGrpSpPr>
        <p:grpSpPr>
          <a:xfrm>
            <a:off x="8612390" y="6231014"/>
            <a:ext cx="3574157" cy="624362"/>
            <a:chOff x="8617842" y="6233640"/>
            <a:chExt cx="3574157" cy="624362"/>
          </a:xfrm>
        </p:grpSpPr>
        <p:sp>
          <p:nvSpPr>
            <p:cNvPr id="35" name="Rectangle 34">
              <a:extLst>
                <a:ext uri="{FF2B5EF4-FFF2-40B4-BE49-F238E27FC236}">
                  <a16:creationId xmlns:a16="http://schemas.microsoft.com/office/drawing/2014/main" id="{5B1D2E52-F302-411F-8518-0506C14B8F0B}"/>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7" name="Group 36">
              <a:extLst>
                <a:ext uri="{FF2B5EF4-FFF2-40B4-BE49-F238E27FC236}">
                  <a16:creationId xmlns:a16="http://schemas.microsoft.com/office/drawing/2014/main" id="{1B1532F8-C3ED-52FA-3C63-9665F59EF17C}"/>
                </a:ext>
              </a:extLst>
            </p:cNvPr>
            <p:cNvGrpSpPr/>
            <p:nvPr/>
          </p:nvGrpSpPr>
          <p:grpSpPr>
            <a:xfrm>
              <a:off x="8797456" y="6360215"/>
              <a:ext cx="3287809" cy="395763"/>
              <a:chOff x="8927295" y="6375844"/>
              <a:chExt cx="3157970" cy="380134"/>
            </a:xfrm>
          </p:grpSpPr>
          <p:grpSp>
            <p:nvGrpSpPr>
              <p:cNvPr id="38" name="Group 37">
                <a:extLst>
                  <a:ext uri="{FF2B5EF4-FFF2-40B4-BE49-F238E27FC236}">
                    <a16:creationId xmlns:a16="http://schemas.microsoft.com/office/drawing/2014/main" id="{C214B549-DC56-9611-5D33-F29DC1B6899A}"/>
                  </a:ext>
                </a:extLst>
              </p:cNvPr>
              <p:cNvGrpSpPr/>
              <p:nvPr/>
            </p:nvGrpSpPr>
            <p:grpSpPr>
              <a:xfrm>
                <a:off x="8927295" y="6376710"/>
                <a:ext cx="1351683" cy="379268"/>
                <a:chOff x="5243641" y="3189385"/>
                <a:chExt cx="1351683" cy="379268"/>
              </a:xfrm>
              <a:solidFill>
                <a:schemeClr val="bg1">
                  <a:lumMod val="95000"/>
                </a:schemeClr>
              </a:solidFill>
            </p:grpSpPr>
            <p:sp>
              <p:nvSpPr>
                <p:cNvPr id="48" name="Freeform 47">
                  <a:extLst>
                    <a:ext uri="{FF2B5EF4-FFF2-40B4-BE49-F238E27FC236}">
                      <a16:creationId xmlns:a16="http://schemas.microsoft.com/office/drawing/2014/main" id="{9CB98A4E-1557-9141-91F5-4DDBB3C9CE8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762904A-1AF1-4BFF-945E-A750DACC2D00}"/>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1996BD-CCF9-49E3-7268-3EA7425C574C}"/>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FFE0396-D290-3A90-C646-DA087261DBB7}"/>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5CC6362-D01C-E9D6-75AD-AD2C16BA7C28}"/>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3BEF17B-4CE8-421A-A9F5-85829035B192}"/>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87B1409-6BE1-920C-2A30-2B6F5B5E1F3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42C41D52-1FAB-D363-E87B-E93957B81234}"/>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0" name="Freeform 39">
                  <a:extLst>
                    <a:ext uri="{FF2B5EF4-FFF2-40B4-BE49-F238E27FC236}">
                      <a16:creationId xmlns:a16="http://schemas.microsoft.com/office/drawing/2014/main" id="{D5CC3E2A-B7AE-DC1E-6F28-D5748FDCA2C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9542DE8-87F8-F0C1-016D-F2F3FD6668B9}"/>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552F1C-3F67-8E24-57DC-C419299E3270}"/>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4457AAD-B32E-14B1-3F6A-66FA57535AAF}"/>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53A6A59-89A5-530B-73AA-114DAC7105ED}"/>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43288AF-CE26-6903-DFB2-AEA01DBB533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12E8D8C-42C2-A400-58AA-A749E143A31B}"/>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6B78608-7425-A1E4-0B40-D70B98A11D90}"/>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79366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D6D9D9"/>
            </a:gs>
            <a:gs pos="25000">
              <a:srgbClr val="E3E8EB"/>
            </a:gs>
          </a:gsLst>
          <a:lin ang="8100000" scaled="0"/>
        </a:gradFill>
        <a:effectLst/>
      </p:bgPr>
    </p:bg>
    <p:spTree>
      <p:nvGrpSpPr>
        <p:cNvPr id="1" name="">
          <a:extLst>
            <a:ext uri="{FF2B5EF4-FFF2-40B4-BE49-F238E27FC236}">
              <a16:creationId xmlns:a16="http://schemas.microsoft.com/office/drawing/2014/main" id="{C2193265-67C7-4B1B-D66F-E51AE7042742}"/>
            </a:ext>
          </a:extLst>
        </p:cNvPr>
        <p:cNvGrpSpPr/>
        <p:nvPr/>
      </p:nvGrpSpPr>
      <p:grpSpPr>
        <a:xfrm>
          <a:off x="0" y="0"/>
          <a:ext cx="0" cy="0"/>
          <a:chOff x="0" y="0"/>
          <a:chExt cx="0" cy="0"/>
        </a:xfrm>
      </p:grpSpPr>
      <p:graphicFrame>
        <p:nvGraphicFramePr>
          <p:cNvPr id="55" name="Google Shape;173;p34">
            <a:extLst>
              <a:ext uri="{FF2B5EF4-FFF2-40B4-BE49-F238E27FC236}">
                <a16:creationId xmlns:a16="http://schemas.microsoft.com/office/drawing/2014/main" id="{A7096F3A-88A0-81BF-6820-6845C8534D26}"/>
              </a:ext>
            </a:extLst>
          </p:cNvPr>
          <p:cNvGraphicFramePr/>
          <p:nvPr>
            <p:extLst>
              <p:ext uri="{D42A27DB-BD31-4B8C-83A1-F6EECF244321}">
                <p14:modId xmlns:p14="http://schemas.microsoft.com/office/powerpoint/2010/main" val="74598527"/>
              </p:ext>
            </p:extLst>
          </p:nvPr>
        </p:nvGraphicFramePr>
        <p:xfrm>
          <a:off x="271419" y="3803261"/>
          <a:ext cx="11654405" cy="2542760"/>
        </p:xfrm>
        <a:graphic>
          <a:graphicData uri="http://schemas.openxmlformats.org/drawingml/2006/table">
            <a:tbl>
              <a:tblPr>
                <a:noFill/>
              </a:tblPr>
              <a:tblGrid>
                <a:gridCol w="2039981">
                  <a:extLst>
                    <a:ext uri="{9D8B030D-6E8A-4147-A177-3AD203B41FA5}">
                      <a16:colId xmlns:a16="http://schemas.microsoft.com/office/drawing/2014/main" val="20005"/>
                    </a:ext>
                  </a:extLst>
                </a:gridCol>
                <a:gridCol w="9614424">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0" algn="l" rtl="0">
                        <a:spcBef>
                          <a:spcPts val="0"/>
                        </a:spcBef>
                        <a:spcAft>
                          <a:spcPts val="0"/>
                        </a:spcAft>
                        <a:buNone/>
                      </a:pPr>
                      <a:r>
                        <a:rPr lang="en-US" sz="1400" b="0" dirty="0">
                          <a:solidFill>
                            <a:schemeClr val="lt1"/>
                          </a:solidFill>
                          <a:latin typeface="Century Gothic" panose="020B0502020202020204" pitchFamily="34" charset="0"/>
                          <a:ea typeface="Inter"/>
                          <a:cs typeface="Inter"/>
                          <a:sym typeface="Inter"/>
                        </a:rPr>
                        <a:t>INTERDEPENDENCIES / REPLACEMENT / CONSOLIDATION WITH OTHER SERVICES, PROJECTS, AND SYSTEMS</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45D7E"/>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IN SCOPE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OUT OF SCOPE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UNCERTAIN</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grpSp>
        <p:nvGrpSpPr>
          <p:cNvPr id="15" name="Group 14">
            <a:extLst>
              <a:ext uri="{FF2B5EF4-FFF2-40B4-BE49-F238E27FC236}">
                <a16:creationId xmlns:a16="http://schemas.microsoft.com/office/drawing/2014/main" id="{38D41299-3E4A-F7DC-22C7-B2545386CA21}"/>
              </a:ext>
            </a:extLst>
          </p:cNvPr>
          <p:cNvGrpSpPr/>
          <p:nvPr/>
        </p:nvGrpSpPr>
        <p:grpSpPr>
          <a:xfrm>
            <a:off x="8612390" y="6231014"/>
            <a:ext cx="3574157" cy="624362"/>
            <a:chOff x="8617842" y="6233640"/>
            <a:chExt cx="3574157" cy="624362"/>
          </a:xfrm>
        </p:grpSpPr>
        <p:sp>
          <p:nvSpPr>
            <p:cNvPr id="35" name="Rectangle 34">
              <a:extLst>
                <a:ext uri="{FF2B5EF4-FFF2-40B4-BE49-F238E27FC236}">
                  <a16:creationId xmlns:a16="http://schemas.microsoft.com/office/drawing/2014/main" id="{409EB308-B7DA-DA54-4E39-DCEC357E2BFB}"/>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7" name="Group 36">
              <a:extLst>
                <a:ext uri="{FF2B5EF4-FFF2-40B4-BE49-F238E27FC236}">
                  <a16:creationId xmlns:a16="http://schemas.microsoft.com/office/drawing/2014/main" id="{4133B87C-48C6-0E7C-AEB7-18E467ED6635}"/>
                </a:ext>
              </a:extLst>
            </p:cNvPr>
            <p:cNvGrpSpPr/>
            <p:nvPr/>
          </p:nvGrpSpPr>
          <p:grpSpPr>
            <a:xfrm>
              <a:off x="8797456" y="6360215"/>
              <a:ext cx="3287809" cy="395763"/>
              <a:chOff x="8927295" y="6375844"/>
              <a:chExt cx="3157970" cy="380134"/>
            </a:xfrm>
          </p:grpSpPr>
          <p:grpSp>
            <p:nvGrpSpPr>
              <p:cNvPr id="38" name="Group 37">
                <a:extLst>
                  <a:ext uri="{FF2B5EF4-FFF2-40B4-BE49-F238E27FC236}">
                    <a16:creationId xmlns:a16="http://schemas.microsoft.com/office/drawing/2014/main" id="{49536359-D456-FF2E-8519-C39E64E991D2}"/>
                  </a:ext>
                </a:extLst>
              </p:cNvPr>
              <p:cNvGrpSpPr/>
              <p:nvPr/>
            </p:nvGrpSpPr>
            <p:grpSpPr>
              <a:xfrm>
                <a:off x="8927295" y="6376710"/>
                <a:ext cx="1351683" cy="379268"/>
                <a:chOff x="5243641" y="3189385"/>
                <a:chExt cx="1351683" cy="379268"/>
              </a:xfrm>
              <a:solidFill>
                <a:schemeClr val="bg1">
                  <a:lumMod val="95000"/>
                </a:schemeClr>
              </a:solidFill>
            </p:grpSpPr>
            <p:sp>
              <p:nvSpPr>
                <p:cNvPr id="48" name="Freeform 47">
                  <a:extLst>
                    <a:ext uri="{FF2B5EF4-FFF2-40B4-BE49-F238E27FC236}">
                      <a16:creationId xmlns:a16="http://schemas.microsoft.com/office/drawing/2014/main" id="{E0B58966-E43B-BECC-3990-79A21CB93932}"/>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9E9CB89-D37C-D13A-C668-0399F27D4EC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433067B-9FF9-6374-CF7C-C32641EDC2AD}"/>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B52FA96-5DD8-DB74-BCB0-BCB1720A257A}"/>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A774CD-0CE6-5F3C-C878-45466D7701EC}"/>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1A15B9-B00C-A229-9C10-52E88900DEB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BF82FC-D182-7B6F-B1B6-505EED4633B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77C86F1A-4A1B-2E7A-AF9B-C14ADF8CF0F3}"/>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0" name="Freeform 39">
                  <a:extLst>
                    <a:ext uri="{FF2B5EF4-FFF2-40B4-BE49-F238E27FC236}">
                      <a16:creationId xmlns:a16="http://schemas.microsoft.com/office/drawing/2014/main" id="{1EC134D1-68DD-3624-2937-3F54E8880FE7}"/>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61F0280-D6CE-BEA2-4A31-B96B64D343B0}"/>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30FFFE0-777D-BFCF-628B-401652DD8F48}"/>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09EE545-5BB6-776B-10F1-6ECD114BE99F}"/>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9C484-9FDE-DD58-95D5-669B57B80446}"/>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496A605-AD13-CFD4-D24F-EF6479E1220C}"/>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30A59F4-EFAF-E9BB-2FD8-46269FABAFEC}"/>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5F09348-8C03-A97D-00EF-81E14318552D}"/>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3" name="TextBox 2">
            <a:extLst>
              <a:ext uri="{FF2B5EF4-FFF2-40B4-BE49-F238E27FC236}">
                <a16:creationId xmlns:a16="http://schemas.microsoft.com/office/drawing/2014/main" id="{027E6C0C-20C1-ACAD-A57F-928E892524CA}"/>
              </a:ext>
            </a:extLst>
          </p:cNvPr>
          <p:cNvSpPr txBox="1"/>
          <p:nvPr/>
        </p:nvSpPr>
        <p:spPr>
          <a:xfrm>
            <a:off x="249647" y="216762"/>
            <a:ext cx="3917239"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Scope of Work</a:t>
            </a:r>
            <a:endParaRPr lang="en-US" sz="3600" dirty="0">
              <a:solidFill>
                <a:srgbClr val="58516D"/>
              </a:solidFill>
              <a:latin typeface="Century Gothic" panose="020B0502020202020204" pitchFamily="34" charset="0"/>
            </a:endParaRPr>
          </a:p>
        </p:txBody>
      </p:sp>
      <p:sp>
        <p:nvSpPr>
          <p:cNvPr id="36" name="TextBox 35">
            <a:extLst>
              <a:ext uri="{FF2B5EF4-FFF2-40B4-BE49-F238E27FC236}">
                <a16:creationId xmlns:a16="http://schemas.microsoft.com/office/drawing/2014/main" id="{911AE139-7AD9-706F-65DB-D177C8F8B0AD}"/>
              </a:ext>
            </a:extLst>
          </p:cNvPr>
          <p:cNvSpPr txBox="1"/>
          <p:nvPr/>
        </p:nvSpPr>
        <p:spPr>
          <a:xfrm>
            <a:off x="4826000" y="408749"/>
            <a:ext cx="7176649" cy="276999"/>
          </a:xfrm>
          <a:prstGeom prst="rect">
            <a:avLst/>
          </a:prstGeom>
          <a:noFill/>
        </p:spPr>
        <p:txBody>
          <a:bodyPr wrap="square">
            <a:spAutoFit/>
          </a:bodyPr>
          <a:lstStyle/>
          <a:p>
            <a:pPr algn="r"/>
            <a:r>
              <a:rPr lang="en-US" sz="1200" i="1" dirty="0">
                <a:solidFill>
                  <a:srgbClr val="494359"/>
                </a:solidFill>
                <a:latin typeface="Century Gothic" panose="020B0502020202020204" pitchFamily="34" charset="0"/>
              </a:rPr>
              <a:t>Highlight how your project affects IT functions, processes, consolidation, and other systems. </a:t>
            </a:r>
          </a:p>
        </p:txBody>
      </p:sp>
      <p:graphicFrame>
        <p:nvGraphicFramePr>
          <p:cNvPr id="9" name="Google Shape;173;p34">
            <a:extLst>
              <a:ext uri="{FF2B5EF4-FFF2-40B4-BE49-F238E27FC236}">
                <a16:creationId xmlns:a16="http://schemas.microsoft.com/office/drawing/2014/main" id="{5283DBB5-667D-50E6-8CE7-BCFF0129EE92}"/>
              </a:ext>
            </a:extLst>
          </p:cNvPr>
          <p:cNvGraphicFramePr/>
          <p:nvPr>
            <p:extLst>
              <p:ext uri="{D42A27DB-BD31-4B8C-83A1-F6EECF244321}">
                <p14:modId xmlns:p14="http://schemas.microsoft.com/office/powerpoint/2010/main" val="2886761273"/>
              </p:ext>
            </p:extLst>
          </p:nvPr>
        </p:nvGraphicFramePr>
        <p:xfrm>
          <a:off x="271419" y="1050460"/>
          <a:ext cx="11654405" cy="2542760"/>
        </p:xfrm>
        <a:graphic>
          <a:graphicData uri="http://schemas.openxmlformats.org/drawingml/2006/table">
            <a:tbl>
              <a:tblPr>
                <a:noFill/>
              </a:tblPr>
              <a:tblGrid>
                <a:gridCol w="2039981">
                  <a:extLst>
                    <a:ext uri="{9D8B030D-6E8A-4147-A177-3AD203B41FA5}">
                      <a16:colId xmlns:a16="http://schemas.microsoft.com/office/drawing/2014/main" val="20005"/>
                    </a:ext>
                  </a:extLst>
                </a:gridCol>
                <a:gridCol w="9614424">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lvl="0" indent="0" algn="l" rtl="0">
                        <a:spcBef>
                          <a:spcPts val="0"/>
                        </a:spcBef>
                        <a:spcAft>
                          <a:spcPts val="0"/>
                        </a:spcAft>
                        <a:buNone/>
                      </a:pPr>
                      <a:r>
                        <a:rPr lang="en-US" sz="1400" b="0" dirty="0">
                          <a:solidFill>
                            <a:schemeClr val="lt1"/>
                          </a:solidFill>
                          <a:latin typeface="Century Gothic" panose="020B0502020202020204" pitchFamily="34" charset="0"/>
                          <a:ea typeface="Inter"/>
                          <a:cs typeface="Inter"/>
                          <a:sym typeface="Inter"/>
                        </a:rPr>
                        <a:t>FUNCTIONS / PROCESSES IMPACTED BY PROJECT</a:t>
                      </a:r>
                      <a:endParaRPr sz="1400" b="0"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94359"/>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IN SCOPE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OUT OF SCOPE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UNCERTAIN</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494359"/>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464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24C9-4DD2-F856-D338-22C0AB9146C1}"/>
            </a:ext>
          </a:extLst>
        </p:cNvPr>
        <p:cNvGrpSpPr/>
        <p:nvPr/>
      </p:nvGrpSpPr>
      <p:grpSpPr>
        <a:xfrm>
          <a:off x="0" y="0"/>
          <a:ext cx="0" cy="0"/>
          <a:chOff x="0" y="0"/>
          <a:chExt cx="0" cy="0"/>
        </a:xfrm>
      </p:grpSpPr>
      <p:pic>
        <p:nvPicPr>
          <p:cNvPr id="61" name="Picture 60">
            <a:extLst>
              <a:ext uri="{FF2B5EF4-FFF2-40B4-BE49-F238E27FC236}">
                <a16:creationId xmlns:a16="http://schemas.microsoft.com/office/drawing/2014/main" id="{D9487E5A-E9F0-9A2F-081D-B8DC860FDAEE}"/>
              </a:ext>
            </a:extLst>
          </p:cNvPr>
          <p:cNvPicPr>
            <a:picLocks noChangeAspect="1"/>
          </p:cNvPicPr>
          <p:nvPr/>
        </p:nvPicPr>
        <p:blipFill>
          <a:blip r:embed="rId2">
            <a:alphaModFix amt="33000"/>
          </a:blip>
          <a:stretch>
            <a:fillRect/>
          </a:stretch>
        </p:blipFill>
        <p:spPr>
          <a:xfrm>
            <a:off x="0" y="-1"/>
            <a:ext cx="12192000" cy="6858001"/>
          </a:xfrm>
          <a:prstGeom prst="rect">
            <a:avLst/>
          </a:prstGeom>
        </p:spPr>
      </p:pic>
      <p:graphicFrame>
        <p:nvGraphicFramePr>
          <p:cNvPr id="67" name="Table 66">
            <a:extLst>
              <a:ext uri="{FF2B5EF4-FFF2-40B4-BE49-F238E27FC236}">
                <a16:creationId xmlns:a16="http://schemas.microsoft.com/office/drawing/2014/main" id="{5E69A906-8DA6-53B9-D3DA-0F98797049CF}"/>
              </a:ext>
            </a:extLst>
          </p:cNvPr>
          <p:cNvGraphicFramePr>
            <a:graphicFrameLocks noGrp="1"/>
          </p:cNvGraphicFramePr>
          <p:nvPr>
            <p:extLst>
              <p:ext uri="{D42A27DB-BD31-4B8C-83A1-F6EECF244321}">
                <p14:modId xmlns:p14="http://schemas.microsoft.com/office/powerpoint/2010/main" val="2077806919"/>
              </p:ext>
            </p:extLst>
          </p:nvPr>
        </p:nvGraphicFramePr>
        <p:xfrm>
          <a:off x="334899" y="1894724"/>
          <a:ext cx="8174821" cy="4666386"/>
        </p:xfrm>
        <a:graphic>
          <a:graphicData uri="http://schemas.openxmlformats.org/drawingml/2006/table">
            <a:tbl>
              <a:tblPr firstRow="1" bandRow="1">
                <a:tableStyleId>{5C22544A-7EE6-4342-B048-85BDC9FD1C3A}</a:tableStyleId>
              </a:tblPr>
              <a:tblGrid>
                <a:gridCol w="4934823">
                  <a:extLst>
                    <a:ext uri="{9D8B030D-6E8A-4147-A177-3AD203B41FA5}">
                      <a16:colId xmlns:a16="http://schemas.microsoft.com/office/drawing/2014/main" val="3581979655"/>
                    </a:ext>
                  </a:extLst>
                </a:gridCol>
                <a:gridCol w="1619999">
                  <a:extLst>
                    <a:ext uri="{9D8B030D-6E8A-4147-A177-3AD203B41FA5}">
                      <a16:colId xmlns:a16="http://schemas.microsoft.com/office/drawing/2014/main" val="395928911"/>
                    </a:ext>
                  </a:extLst>
                </a:gridCol>
                <a:gridCol w="1619999">
                  <a:extLst>
                    <a:ext uri="{9D8B030D-6E8A-4147-A177-3AD203B41FA5}">
                      <a16:colId xmlns:a16="http://schemas.microsoft.com/office/drawing/2014/main" val="1766314388"/>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NEEDS / INVESTMENT</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COST</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extLst>
                  <a:ext uri="{0D108BD9-81ED-4DB2-BD59-A6C34878D82A}">
                    <a16:rowId xmlns:a16="http://schemas.microsoft.com/office/drawing/2014/main" val="516212170"/>
                  </a:ext>
                </a:extLst>
              </a:tr>
              <a:tr h="326188">
                <a:tc>
                  <a:txBody>
                    <a:bodyPr/>
                    <a:lstStyle/>
                    <a:p>
                      <a:pPr marL="0" marR="0" indent="114300">
                        <a:spcBef>
                          <a:spcPts val="0"/>
                        </a:spcBef>
                        <a:spcAft>
                          <a:spcPts val="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STAFFING - TECHNICAL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8185335"/>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STAFFING - FUNCTIONAL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1821193"/>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CONSULTATION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9759"/>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TRAINING / DOCUMENTATION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5439806"/>
                  </a:ext>
                </a:extLst>
              </a:tr>
              <a:tr h="326188">
                <a:tc>
                  <a:txBody>
                    <a:bodyPr/>
                    <a:lstStyle/>
                    <a:p>
                      <a:pPr marL="0" marR="0" indent="114300">
                        <a:spcBef>
                          <a:spcPts val="0"/>
                        </a:spcBef>
                        <a:spcAft>
                          <a:spcPts val="0"/>
                        </a:spcAft>
                      </a:pPr>
                      <a:r>
                        <a:rPr lang="en-US" sz="14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HARDWARE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444516"/>
                  </a:ext>
                </a:extLst>
              </a:tr>
              <a:tr h="326188">
                <a:tc>
                  <a:txBody>
                    <a:bodyPr/>
                    <a:lstStyle/>
                    <a:p>
                      <a:pPr marL="0" marR="0" indent="114300">
                        <a:spcBef>
                          <a:spcPts val="0"/>
                        </a:spcBef>
                        <a:spcAft>
                          <a:spcPts val="0"/>
                        </a:spcAft>
                      </a:pPr>
                      <a:r>
                        <a:rPr lang="en-US" sz="1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SOFTWARE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61067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OTHER</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540952"/>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7825981"/>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536477"/>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5160043"/>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7302525"/>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tx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400" b="0" i="0" u="none" strike="noStrike" dirty="0">
                          <a:solidFill>
                            <a:schemeClr val="bg1"/>
                          </a:solidFill>
                          <a:effectLst/>
                          <a:latin typeface="Century Gothic" panose="020B0502020202020204" pitchFamily="34" charset="0"/>
                        </a:rPr>
                        <a:t>$0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E5D73"/>
                    </a:solidFill>
                  </a:tcPr>
                </a:tc>
                <a:tc>
                  <a:txBody>
                    <a:bodyPr/>
                    <a:lstStyle/>
                    <a:p>
                      <a:pPr algn="r" fontAlgn="b"/>
                      <a:r>
                        <a:rPr lang="en-US" sz="1400" b="0" i="0" u="none" strike="noStrike" dirty="0">
                          <a:solidFill>
                            <a:schemeClr val="bg1"/>
                          </a:solidFill>
                          <a:effectLst/>
                          <a:latin typeface="Century Gothic" panose="020B0502020202020204" pitchFamily="34" charset="0"/>
                        </a:rPr>
                        <a:t>100%</a:t>
                      </a:r>
                    </a:p>
                  </a:txBody>
                  <a:tcPr marL="0" marR="4572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extLst>
                  <a:ext uri="{0D108BD9-81ED-4DB2-BD59-A6C34878D82A}">
                    <a16:rowId xmlns:a16="http://schemas.microsoft.com/office/drawing/2014/main" val="391807771"/>
                  </a:ext>
                </a:extLst>
              </a:tr>
            </a:tbl>
          </a:graphicData>
        </a:graphic>
      </p:graphicFrame>
      <p:sp>
        <p:nvSpPr>
          <p:cNvPr id="3" name="TextBox 2">
            <a:extLst>
              <a:ext uri="{FF2B5EF4-FFF2-40B4-BE49-F238E27FC236}">
                <a16:creationId xmlns:a16="http://schemas.microsoft.com/office/drawing/2014/main" id="{EE2D8EC2-6948-EF40-B5ED-9236C0F5707D}"/>
              </a:ext>
            </a:extLst>
          </p:cNvPr>
          <p:cNvSpPr txBox="1"/>
          <p:nvPr/>
        </p:nvSpPr>
        <p:spPr>
          <a:xfrm>
            <a:off x="249646" y="216762"/>
            <a:ext cx="5719353" cy="646331"/>
          </a:xfrm>
          <a:prstGeom prst="rect">
            <a:avLst/>
          </a:prstGeom>
          <a:noFill/>
          <a:effectLst/>
        </p:spPr>
        <p:txBody>
          <a:bodyPr wrap="square" rtlCol="0">
            <a:spAutoFit/>
          </a:bodyPr>
          <a:lstStyle/>
          <a:p>
            <a:r>
              <a:rPr lang="en-US" sz="3600" i="0" u="none" strike="noStrike" dirty="0">
                <a:solidFill>
                  <a:srgbClr val="58516D"/>
                </a:solidFill>
                <a:effectLst/>
                <a:latin typeface="Century Gothic" panose="020B0502020202020204" pitchFamily="34" charset="0"/>
              </a:rPr>
              <a:t>Budget &amp; Resources</a:t>
            </a:r>
            <a:endParaRPr lang="en-US" sz="3600" dirty="0">
              <a:solidFill>
                <a:srgbClr val="58516D"/>
              </a:solidFill>
              <a:latin typeface="Century Gothic" panose="020B0502020202020204" pitchFamily="34" charset="0"/>
            </a:endParaRPr>
          </a:p>
        </p:txBody>
      </p:sp>
      <p:sp>
        <p:nvSpPr>
          <p:cNvPr id="4" name="Rectangle 3">
            <a:extLst>
              <a:ext uri="{FF2B5EF4-FFF2-40B4-BE49-F238E27FC236}">
                <a16:creationId xmlns:a16="http://schemas.microsoft.com/office/drawing/2014/main" id="{97F9B584-8619-1946-21E1-7B87BFE032C5}"/>
              </a:ext>
            </a:extLst>
          </p:cNvPr>
          <p:cNvSpPr/>
          <p:nvPr/>
        </p:nvSpPr>
        <p:spPr>
          <a:xfrm>
            <a:off x="1843736" y="877112"/>
            <a:ext cx="8830989" cy="881251"/>
          </a:xfrm>
          <a:prstGeom prst="rect">
            <a:avLst/>
          </a:prstGeom>
          <a:gradFill>
            <a:gsLst>
              <a:gs pos="7000">
                <a:schemeClr val="bg1"/>
              </a:gs>
              <a:gs pos="98000">
                <a:srgbClr val="E5E7ED">
                  <a:alpha val="64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Text</a:t>
            </a:r>
          </a:p>
        </p:txBody>
      </p:sp>
      <p:sp>
        <p:nvSpPr>
          <p:cNvPr id="6" name="Rounded Rectangle 5">
            <a:extLst>
              <a:ext uri="{FF2B5EF4-FFF2-40B4-BE49-F238E27FC236}">
                <a16:creationId xmlns:a16="http://schemas.microsoft.com/office/drawing/2014/main" id="{5885CC92-6D2B-0BBC-7B54-976E2780E983}"/>
              </a:ext>
            </a:extLst>
          </p:cNvPr>
          <p:cNvSpPr/>
          <p:nvPr/>
        </p:nvSpPr>
        <p:spPr>
          <a:xfrm>
            <a:off x="249004" y="877112"/>
            <a:ext cx="1857588" cy="881251"/>
          </a:xfrm>
          <a:prstGeom prst="roundRect">
            <a:avLst>
              <a:gd name="adj" fmla="val 44954"/>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ECEDEF"/>
                </a:solidFill>
                <a:latin typeface="Century Gothic" panose="020B0502020202020204" pitchFamily="34" charset="0"/>
              </a:rPr>
              <a:t>BUDGET STATEMENT</a:t>
            </a:r>
          </a:p>
        </p:txBody>
      </p:sp>
      <p:grpSp>
        <p:nvGrpSpPr>
          <p:cNvPr id="52" name="Group 51">
            <a:extLst>
              <a:ext uri="{FF2B5EF4-FFF2-40B4-BE49-F238E27FC236}">
                <a16:creationId xmlns:a16="http://schemas.microsoft.com/office/drawing/2014/main" id="{D3A04CE2-E1D4-D739-56EE-4CF16CF67B98}"/>
              </a:ext>
            </a:extLst>
          </p:cNvPr>
          <p:cNvGrpSpPr/>
          <p:nvPr/>
        </p:nvGrpSpPr>
        <p:grpSpPr>
          <a:xfrm>
            <a:off x="10370607" y="690014"/>
            <a:ext cx="1571989" cy="1304758"/>
            <a:chOff x="10370607" y="690014"/>
            <a:chExt cx="1571989" cy="1304758"/>
          </a:xfrm>
        </p:grpSpPr>
        <p:grpSp>
          <p:nvGrpSpPr>
            <p:cNvPr id="50" name="Group 49">
              <a:extLst>
                <a:ext uri="{FF2B5EF4-FFF2-40B4-BE49-F238E27FC236}">
                  <a16:creationId xmlns:a16="http://schemas.microsoft.com/office/drawing/2014/main" id="{A5368D9C-ED0C-F5F2-77A6-FECFFE0CCFF1}"/>
                </a:ext>
              </a:extLst>
            </p:cNvPr>
            <p:cNvGrpSpPr/>
            <p:nvPr/>
          </p:nvGrpSpPr>
          <p:grpSpPr>
            <a:xfrm>
              <a:off x="10370607" y="698475"/>
              <a:ext cx="1571989" cy="1296297"/>
              <a:chOff x="10370607" y="698475"/>
              <a:chExt cx="1571989" cy="1296297"/>
            </a:xfrm>
            <a:effectLst>
              <a:outerShdw blurRad="50800" dist="38100" dir="8100000" algn="tr" rotWithShape="0">
                <a:prstClr val="black">
                  <a:alpha val="40000"/>
                </a:prstClr>
              </a:outerShdw>
            </a:effectLst>
          </p:grpSpPr>
          <p:sp>
            <p:nvSpPr>
              <p:cNvPr id="42" name="Freeform 41">
                <a:extLst>
                  <a:ext uri="{FF2B5EF4-FFF2-40B4-BE49-F238E27FC236}">
                    <a16:creationId xmlns:a16="http://schemas.microsoft.com/office/drawing/2014/main" id="{D9EF8C90-D07D-81F7-0A56-7E2B9FBC04CE}"/>
                  </a:ext>
                </a:extLst>
              </p:cNvPr>
              <p:cNvSpPr/>
              <p:nvPr/>
            </p:nvSpPr>
            <p:spPr>
              <a:xfrm>
                <a:off x="10370607" y="1222260"/>
                <a:ext cx="1571353" cy="720252"/>
              </a:xfrm>
              <a:custGeom>
                <a:avLst/>
                <a:gdLst>
                  <a:gd name="connsiteX0" fmla="*/ 1539132 w 1571353"/>
                  <a:gd name="connsiteY0" fmla="*/ 0 h 720252"/>
                  <a:gd name="connsiteX1" fmla="*/ 1506519 w 1571353"/>
                  <a:gd name="connsiteY1" fmla="*/ 32614 h 720252"/>
                  <a:gd name="connsiteX2" fmla="*/ 65620 w 1571353"/>
                  <a:gd name="connsiteY2" fmla="*/ 32614 h 720252"/>
                  <a:gd name="connsiteX3" fmla="*/ 33007 w 1571353"/>
                  <a:gd name="connsiteY3" fmla="*/ 0 h 720252"/>
                  <a:gd name="connsiteX4" fmla="*/ 0 w 1571353"/>
                  <a:gd name="connsiteY4" fmla="*/ 32614 h 720252"/>
                  <a:gd name="connsiteX5" fmla="*/ 0 w 1571353"/>
                  <a:gd name="connsiteY5" fmla="*/ 687639 h 720252"/>
                  <a:gd name="connsiteX6" fmla="*/ 32614 w 1571353"/>
                  <a:gd name="connsiteY6" fmla="*/ 720253 h 720252"/>
                  <a:gd name="connsiteX7" fmla="*/ 1538739 w 1571353"/>
                  <a:gd name="connsiteY7" fmla="*/ 720253 h 720252"/>
                  <a:gd name="connsiteX8" fmla="*/ 1571353 w 1571353"/>
                  <a:gd name="connsiteY8" fmla="*/ 687639 h 720252"/>
                  <a:gd name="connsiteX9" fmla="*/ 1571353 w 1571353"/>
                  <a:gd name="connsiteY9" fmla="*/ 32614 h 720252"/>
                  <a:gd name="connsiteX10" fmla="*/ 1538739 w 1571353"/>
                  <a:gd name="connsiteY10" fmla="*/ 0 h 7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720252">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687639"/>
                    </a:lnTo>
                    <a:cubicBezTo>
                      <a:pt x="0" y="705714"/>
                      <a:pt x="14539" y="720253"/>
                      <a:pt x="32614" y="720253"/>
                    </a:cubicBezTo>
                    <a:lnTo>
                      <a:pt x="1538739" y="720253"/>
                    </a:lnTo>
                    <a:cubicBezTo>
                      <a:pt x="1556814" y="720253"/>
                      <a:pt x="1571353" y="705714"/>
                      <a:pt x="1571353" y="687639"/>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ADBB7CA-CFAC-1D18-1087-F85AA97546AD}"/>
                  </a:ext>
                </a:extLst>
              </p:cNvPr>
              <p:cNvSpPr/>
              <p:nvPr/>
            </p:nvSpPr>
            <p:spPr>
              <a:xfrm>
                <a:off x="10370607" y="1222260"/>
                <a:ext cx="1571353" cy="589011"/>
              </a:xfrm>
              <a:custGeom>
                <a:avLst/>
                <a:gdLst>
                  <a:gd name="connsiteX0" fmla="*/ 1539132 w 1571353"/>
                  <a:gd name="connsiteY0" fmla="*/ 0 h 589011"/>
                  <a:gd name="connsiteX1" fmla="*/ 1506519 w 1571353"/>
                  <a:gd name="connsiteY1" fmla="*/ 32614 h 589011"/>
                  <a:gd name="connsiteX2" fmla="*/ 65620 w 1571353"/>
                  <a:gd name="connsiteY2" fmla="*/ 32614 h 589011"/>
                  <a:gd name="connsiteX3" fmla="*/ 33007 w 1571353"/>
                  <a:gd name="connsiteY3" fmla="*/ 0 h 589011"/>
                  <a:gd name="connsiteX4" fmla="*/ 0 w 1571353"/>
                  <a:gd name="connsiteY4" fmla="*/ 32614 h 589011"/>
                  <a:gd name="connsiteX5" fmla="*/ 0 w 1571353"/>
                  <a:gd name="connsiteY5" fmla="*/ 556398 h 589011"/>
                  <a:gd name="connsiteX6" fmla="*/ 32614 w 1571353"/>
                  <a:gd name="connsiteY6" fmla="*/ 589012 h 589011"/>
                  <a:gd name="connsiteX7" fmla="*/ 1538739 w 1571353"/>
                  <a:gd name="connsiteY7" fmla="*/ 589012 h 589011"/>
                  <a:gd name="connsiteX8" fmla="*/ 1571353 w 1571353"/>
                  <a:gd name="connsiteY8" fmla="*/ 556398 h 589011"/>
                  <a:gd name="connsiteX9" fmla="*/ 1571353 w 1571353"/>
                  <a:gd name="connsiteY9" fmla="*/ 32614 h 589011"/>
                  <a:gd name="connsiteX10" fmla="*/ 1538739 w 1571353"/>
                  <a:gd name="connsiteY10" fmla="*/ 0 h 5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589011">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556398"/>
                    </a:lnTo>
                    <a:cubicBezTo>
                      <a:pt x="0" y="574473"/>
                      <a:pt x="14539" y="589012"/>
                      <a:pt x="32614" y="589012"/>
                    </a:cubicBezTo>
                    <a:lnTo>
                      <a:pt x="1538739" y="589012"/>
                    </a:lnTo>
                    <a:cubicBezTo>
                      <a:pt x="1556814" y="589012"/>
                      <a:pt x="1571353" y="574473"/>
                      <a:pt x="1571353" y="556398"/>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4973267-F1CB-BE39-3D25-F3C0D3EB4B49}"/>
                  </a:ext>
                </a:extLst>
              </p:cNvPr>
              <p:cNvSpPr/>
              <p:nvPr/>
            </p:nvSpPr>
            <p:spPr>
              <a:xfrm>
                <a:off x="10370607" y="1222260"/>
                <a:ext cx="1571353" cy="458163"/>
              </a:xfrm>
              <a:custGeom>
                <a:avLst/>
                <a:gdLst>
                  <a:gd name="connsiteX0" fmla="*/ 1539132 w 1571353"/>
                  <a:gd name="connsiteY0" fmla="*/ 0 h 458163"/>
                  <a:gd name="connsiteX1" fmla="*/ 1506519 w 1571353"/>
                  <a:gd name="connsiteY1" fmla="*/ 32614 h 458163"/>
                  <a:gd name="connsiteX2" fmla="*/ 65620 w 1571353"/>
                  <a:gd name="connsiteY2" fmla="*/ 32614 h 458163"/>
                  <a:gd name="connsiteX3" fmla="*/ 33007 w 1571353"/>
                  <a:gd name="connsiteY3" fmla="*/ 0 h 458163"/>
                  <a:gd name="connsiteX4" fmla="*/ 0 w 1571353"/>
                  <a:gd name="connsiteY4" fmla="*/ 32614 h 458163"/>
                  <a:gd name="connsiteX5" fmla="*/ 0 w 1571353"/>
                  <a:gd name="connsiteY5" fmla="*/ 425550 h 458163"/>
                  <a:gd name="connsiteX6" fmla="*/ 32614 w 1571353"/>
                  <a:gd name="connsiteY6" fmla="*/ 458164 h 458163"/>
                  <a:gd name="connsiteX7" fmla="*/ 1538739 w 1571353"/>
                  <a:gd name="connsiteY7" fmla="*/ 458164 h 458163"/>
                  <a:gd name="connsiteX8" fmla="*/ 1571353 w 1571353"/>
                  <a:gd name="connsiteY8" fmla="*/ 425550 h 458163"/>
                  <a:gd name="connsiteX9" fmla="*/ 1571353 w 1571353"/>
                  <a:gd name="connsiteY9" fmla="*/ 32614 h 458163"/>
                  <a:gd name="connsiteX10" fmla="*/ 1538739 w 1571353"/>
                  <a:gd name="connsiteY10" fmla="*/ 0 h 4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458163">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425550"/>
                    </a:lnTo>
                    <a:cubicBezTo>
                      <a:pt x="0" y="443625"/>
                      <a:pt x="14539" y="458164"/>
                      <a:pt x="32614" y="458164"/>
                    </a:cubicBezTo>
                    <a:lnTo>
                      <a:pt x="1538739" y="458164"/>
                    </a:lnTo>
                    <a:cubicBezTo>
                      <a:pt x="1556814" y="458164"/>
                      <a:pt x="1571353" y="443625"/>
                      <a:pt x="1571353" y="425550"/>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86D58ED-903F-F11E-0A49-2113226D92BE}"/>
                  </a:ext>
                </a:extLst>
              </p:cNvPr>
              <p:cNvSpPr/>
              <p:nvPr/>
            </p:nvSpPr>
            <p:spPr>
              <a:xfrm>
                <a:off x="10370607" y="1222260"/>
                <a:ext cx="1571353" cy="327316"/>
              </a:xfrm>
              <a:custGeom>
                <a:avLst/>
                <a:gdLst>
                  <a:gd name="connsiteX0" fmla="*/ 1539132 w 1571353"/>
                  <a:gd name="connsiteY0" fmla="*/ 0 h 327316"/>
                  <a:gd name="connsiteX1" fmla="*/ 1506519 w 1571353"/>
                  <a:gd name="connsiteY1" fmla="*/ 32614 h 327316"/>
                  <a:gd name="connsiteX2" fmla="*/ 65620 w 1571353"/>
                  <a:gd name="connsiteY2" fmla="*/ 32614 h 327316"/>
                  <a:gd name="connsiteX3" fmla="*/ 33007 w 1571353"/>
                  <a:gd name="connsiteY3" fmla="*/ 0 h 327316"/>
                  <a:gd name="connsiteX4" fmla="*/ 0 w 1571353"/>
                  <a:gd name="connsiteY4" fmla="*/ 32614 h 327316"/>
                  <a:gd name="connsiteX5" fmla="*/ 0 w 1571353"/>
                  <a:gd name="connsiteY5" fmla="*/ 294702 h 327316"/>
                  <a:gd name="connsiteX6" fmla="*/ 32614 w 1571353"/>
                  <a:gd name="connsiteY6" fmla="*/ 327316 h 327316"/>
                  <a:gd name="connsiteX7" fmla="*/ 1538739 w 1571353"/>
                  <a:gd name="connsiteY7" fmla="*/ 327316 h 327316"/>
                  <a:gd name="connsiteX8" fmla="*/ 1571353 w 1571353"/>
                  <a:gd name="connsiteY8" fmla="*/ 294702 h 327316"/>
                  <a:gd name="connsiteX9" fmla="*/ 1571353 w 1571353"/>
                  <a:gd name="connsiteY9" fmla="*/ 32614 h 327316"/>
                  <a:gd name="connsiteX10" fmla="*/ 1538739 w 1571353"/>
                  <a:gd name="connsiteY10" fmla="*/ 0 h 3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327316">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294702"/>
                    </a:lnTo>
                    <a:cubicBezTo>
                      <a:pt x="0" y="312777"/>
                      <a:pt x="14539" y="327316"/>
                      <a:pt x="32614" y="327316"/>
                    </a:cubicBezTo>
                    <a:lnTo>
                      <a:pt x="1538739" y="327316"/>
                    </a:lnTo>
                    <a:cubicBezTo>
                      <a:pt x="1556814" y="327316"/>
                      <a:pt x="1571353" y="312777"/>
                      <a:pt x="1571353" y="294702"/>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7F1646-CA77-ECD7-3E24-95770AE19FB3}"/>
                  </a:ext>
                </a:extLst>
              </p:cNvPr>
              <p:cNvSpPr/>
              <p:nvPr/>
            </p:nvSpPr>
            <p:spPr>
              <a:xfrm>
                <a:off x="10370607" y="1222260"/>
                <a:ext cx="1571353" cy="196075"/>
              </a:xfrm>
              <a:custGeom>
                <a:avLst/>
                <a:gdLst>
                  <a:gd name="connsiteX0" fmla="*/ 1539132 w 1571353"/>
                  <a:gd name="connsiteY0" fmla="*/ 0 h 196075"/>
                  <a:gd name="connsiteX1" fmla="*/ 1506519 w 1571353"/>
                  <a:gd name="connsiteY1" fmla="*/ 32614 h 196075"/>
                  <a:gd name="connsiteX2" fmla="*/ 65620 w 1571353"/>
                  <a:gd name="connsiteY2" fmla="*/ 32614 h 196075"/>
                  <a:gd name="connsiteX3" fmla="*/ 33007 w 1571353"/>
                  <a:gd name="connsiteY3" fmla="*/ 0 h 196075"/>
                  <a:gd name="connsiteX4" fmla="*/ 0 w 1571353"/>
                  <a:gd name="connsiteY4" fmla="*/ 32614 h 196075"/>
                  <a:gd name="connsiteX5" fmla="*/ 0 w 1571353"/>
                  <a:gd name="connsiteY5" fmla="*/ 163462 h 196075"/>
                  <a:gd name="connsiteX6" fmla="*/ 32614 w 1571353"/>
                  <a:gd name="connsiteY6" fmla="*/ 196075 h 196075"/>
                  <a:gd name="connsiteX7" fmla="*/ 1538739 w 1571353"/>
                  <a:gd name="connsiteY7" fmla="*/ 196075 h 196075"/>
                  <a:gd name="connsiteX8" fmla="*/ 1571353 w 1571353"/>
                  <a:gd name="connsiteY8" fmla="*/ 163462 h 196075"/>
                  <a:gd name="connsiteX9" fmla="*/ 1571353 w 1571353"/>
                  <a:gd name="connsiteY9" fmla="*/ 32614 h 196075"/>
                  <a:gd name="connsiteX10" fmla="*/ 1538739 w 1571353"/>
                  <a:gd name="connsiteY10" fmla="*/ 0 h 19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196075">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163462"/>
                    </a:lnTo>
                    <a:cubicBezTo>
                      <a:pt x="0" y="181537"/>
                      <a:pt x="14539" y="196075"/>
                      <a:pt x="32614" y="196075"/>
                    </a:cubicBezTo>
                    <a:lnTo>
                      <a:pt x="1538739" y="196075"/>
                    </a:lnTo>
                    <a:cubicBezTo>
                      <a:pt x="1556814" y="196075"/>
                      <a:pt x="1571353" y="181537"/>
                      <a:pt x="1571353" y="163462"/>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4E5575-E295-CECF-7B82-154000009CC3}"/>
                  </a:ext>
                </a:extLst>
              </p:cNvPr>
              <p:cNvSpPr/>
              <p:nvPr/>
            </p:nvSpPr>
            <p:spPr>
              <a:xfrm>
                <a:off x="10370624" y="698475"/>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solidFill>
                <a:srgbClr val="FFBE24"/>
              </a:solidFill>
              <a:ln w="3929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1AD1436-2D7C-25A4-F439-09DD93C25C8E}"/>
                  </a:ext>
                </a:extLst>
              </p:cNvPr>
              <p:cNvSpPr/>
              <p:nvPr/>
            </p:nvSpPr>
            <p:spPr>
              <a:xfrm>
                <a:off x="10673918" y="829323"/>
                <a:ext cx="965283" cy="326923"/>
              </a:xfrm>
              <a:custGeom>
                <a:avLst/>
                <a:gdLst>
                  <a:gd name="connsiteX0" fmla="*/ 951728 w 965283"/>
                  <a:gd name="connsiteY0" fmla="*/ 141850 h 326923"/>
                  <a:gd name="connsiteX1" fmla="*/ 916757 w 965283"/>
                  <a:gd name="connsiteY1" fmla="*/ 71514 h 326923"/>
                  <a:gd name="connsiteX2" fmla="*/ 801626 w 965283"/>
                  <a:gd name="connsiteY2" fmla="*/ 0 h 326923"/>
                  <a:gd name="connsiteX3" fmla="*/ 163497 w 965283"/>
                  <a:gd name="connsiteY3" fmla="*/ 0 h 326923"/>
                  <a:gd name="connsiteX4" fmla="*/ 48367 w 965283"/>
                  <a:gd name="connsiteY4" fmla="*/ 71514 h 326923"/>
                  <a:gd name="connsiteX5" fmla="*/ 13396 w 965283"/>
                  <a:gd name="connsiteY5" fmla="*/ 141850 h 326923"/>
                  <a:gd name="connsiteX6" fmla="*/ 19290 w 965283"/>
                  <a:gd name="connsiteY6" fmla="*/ 266411 h 326923"/>
                  <a:gd name="connsiteX7" fmla="*/ 128526 w 965283"/>
                  <a:gd name="connsiteY7" fmla="*/ 326923 h 326923"/>
                  <a:gd name="connsiteX8" fmla="*/ 836598 w 965283"/>
                  <a:gd name="connsiteY8" fmla="*/ 326923 h 326923"/>
                  <a:gd name="connsiteX9" fmla="*/ 945834 w 965283"/>
                  <a:gd name="connsiteY9" fmla="*/ 266411 h 326923"/>
                  <a:gd name="connsiteX10" fmla="*/ 951728 w 965283"/>
                  <a:gd name="connsiteY10" fmla="*/ 141850 h 3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83" h="326923">
                    <a:moveTo>
                      <a:pt x="951728" y="141850"/>
                    </a:moveTo>
                    <a:lnTo>
                      <a:pt x="916757" y="71514"/>
                    </a:lnTo>
                    <a:cubicBezTo>
                      <a:pt x="894752" y="27506"/>
                      <a:pt x="850743" y="0"/>
                      <a:pt x="801626" y="0"/>
                    </a:cubicBezTo>
                    <a:lnTo>
                      <a:pt x="163497" y="0"/>
                    </a:lnTo>
                    <a:cubicBezTo>
                      <a:pt x="114380" y="0"/>
                      <a:pt x="70371" y="27506"/>
                      <a:pt x="48367" y="71514"/>
                    </a:cubicBezTo>
                    <a:lnTo>
                      <a:pt x="13396" y="141850"/>
                    </a:lnTo>
                    <a:cubicBezTo>
                      <a:pt x="-6251" y="181930"/>
                      <a:pt x="-4287" y="228689"/>
                      <a:pt x="19290" y="266411"/>
                    </a:cubicBezTo>
                    <a:cubicBezTo>
                      <a:pt x="42866" y="304526"/>
                      <a:pt x="83731" y="326923"/>
                      <a:pt x="128526" y="326923"/>
                    </a:cubicBezTo>
                    <a:lnTo>
                      <a:pt x="836598" y="326923"/>
                    </a:lnTo>
                    <a:cubicBezTo>
                      <a:pt x="881392" y="326923"/>
                      <a:pt x="922258" y="304133"/>
                      <a:pt x="945834" y="266411"/>
                    </a:cubicBezTo>
                    <a:cubicBezTo>
                      <a:pt x="969410" y="228296"/>
                      <a:pt x="971768" y="181930"/>
                      <a:pt x="951728" y="141850"/>
                    </a:cubicBezTo>
                    <a:close/>
                  </a:path>
                </a:pathLst>
              </a:custGeom>
              <a:solidFill>
                <a:srgbClr val="FB9800"/>
              </a:solidFill>
              <a:ln w="3929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680851E-EEE7-A4F5-4F94-9D6D619ADAA3}"/>
                  </a:ext>
                </a:extLst>
              </p:cNvPr>
              <p:cNvSpPr/>
              <p:nvPr/>
            </p:nvSpPr>
            <p:spPr>
              <a:xfrm>
                <a:off x="10861384" y="698475"/>
                <a:ext cx="589011" cy="1296297"/>
              </a:xfrm>
              <a:custGeom>
                <a:avLst/>
                <a:gdLst>
                  <a:gd name="connsiteX0" fmla="*/ 588619 w 589011"/>
                  <a:gd name="connsiteY0" fmla="*/ 548539 h 1296297"/>
                  <a:gd name="connsiteX1" fmla="*/ 457771 w 589011"/>
                  <a:gd name="connsiteY1" fmla="*/ 24755 h 1296297"/>
                  <a:gd name="connsiteX2" fmla="*/ 425943 w 589011"/>
                  <a:gd name="connsiteY2" fmla="*/ 0 h 1296297"/>
                  <a:gd name="connsiteX3" fmla="*/ 163855 w 589011"/>
                  <a:gd name="connsiteY3" fmla="*/ 0 h 1296297"/>
                  <a:gd name="connsiteX4" fmla="*/ 132027 w 589011"/>
                  <a:gd name="connsiteY4" fmla="*/ 24755 h 1296297"/>
                  <a:gd name="connsiteX5" fmla="*/ 1179 w 589011"/>
                  <a:gd name="connsiteY5" fmla="*/ 548539 h 1296297"/>
                  <a:gd name="connsiteX6" fmla="*/ 0 w 589011"/>
                  <a:gd name="connsiteY6" fmla="*/ 556398 h 1296297"/>
                  <a:gd name="connsiteX7" fmla="*/ 0 w 589011"/>
                  <a:gd name="connsiteY7" fmla="*/ 1263684 h 1296297"/>
                  <a:gd name="connsiteX8" fmla="*/ 32614 w 589011"/>
                  <a:gd name="connsiteY8" fmla="*/ 1296298 h 1296297"/>
                  <a:gd name="connsiteX9" fmla="*/ 556398 w 589011"/>
                  <a:gd name="connsiteY9" fmla="*/ 1296298 h 1296297"/>
                  <a:gd name="connsiteX10" fmla="*/ 589012 w 589011"/>
                  <a:gd name="connsiteY10" fmla="*/ 1263684 h 1296297"/>
                  <a:gd name="connsiteX11" fmla="*/ 589012 w 589011"/>
                  <a:gd name="connsiteY11" fmla="*/ 556398 h 1296297"/>
                  <a:gd name="connsiteX12" fmla="*/ 587833 w 589011"/>
                  <a:gd name="connsiteY12" fmla="*/ 548539 h 12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11" h="1296297">
                    <a:moveTo>
                      <a:pt x="588619" y="548539"/>
                    </a:moveTo>
                    <a:lnTo>
                      <a:pt x="457771" y="24755"/>
                    </a:lnTo>
                    <a:cubicBezTo>
                      <a:pt x="454235" y="10216"/>
                      <a:pt x="440875" y="0"/>
                      <a:pt x="425943" y="0"/>
                    </a:cubicBezTo>
                    <a:lnTo>
                      <a:pt x="163855" y="0"/>
                    </a:lnTo>
                    <a:cubicBezTo>
                      <a:pt x="148923" y="0"/>
                      <a:pt x="135563" y="10216"/>
                      <a:pt x="132027" y="24755"/>
                    </a:cubicBezTo>
                    <a:lnTo>
                      <a:pt x="1179" y="548539"/>
                    </a:lnTo>
                    <a:cubicBezTo>
                      <a:pt x="393" y="551290"/>
                      <a:pt x="0" y="553648"/>
                      <a:pt x="0" y="556398"/>
                    </a:cubicBezTo>
                    <a:lnTo>
                      <a:pt x="0" y="1263684"/>
                    </a:lnTo>
                    <a:cubicBezTo>
                      <a:pt x="0" y="1281759"/>
                      <a:pt x="14539" y="1296298"/>
                      <a:pt x="32614" y="1296298"/>
                    </a:cubicBezTo>
                    <a:lnTo>
                      <a:pt x="556398" y="1296298"/>
                    </a:lnTo>
                    <a:cubicBezTo>
                      <a:pt x="574473" y="1296298"/>
                      <a:pt x="589012" y="1281759"/>
                      <a:pt x="589012" y="1263684"/>
                    </a:cubicBezTo>
                    <a:lnTo>
                      <a:pt x="589012" y="556398"/>
                    </a:lnTo>
                    <a:cubicBezTo>
                      <a:pt x="589012" y="553648"/>
                      <a:pt x="589012" y="550897"/>
                      <a:pt x="587833" y="548539"/>
                    </a:cubicBezTo>
                    <a:close/>
                  </a:path>
                </a:pathLst>
              </a:custGeom>
              <a:solidFill>
                <a:srgbClr val="FFEBC5"/>
              </a:solidFill>
              <a:ln w="39291" cap="flat">
                <a:noFill/>
                <a:prstDash val="solid"/>
                <a:miter/>
              </a:ln>
              <a:effectLst/>
            </p:spPr>
            <p:txBody>
              <a:bodyPr rtlCol="0" anchor="ctr"/>
              <a:lstStyle/>
              <a:p>
                <a:endParaRPr lang="en-US"/>
              </a:p>
            </p:txBody>
          </p:sp>
        </p:grpSp>
        <p:sp>
          <p:nvSpPr>
            <p:cNvPr id="51" name="Freeform 50">
              <a:extLst>
                <a:ext uri="{FF2B5EF4-FFF2-40B4-BE49-F238E27FC236}">
                  <a16:creationId xmlns:a16="http://schemas.microsoft.com/office/drawing/2014/main" id="{90433D49-C422-EFA2-9327-5FB95A669324}"/>
                </a:ext>
              </a:extLst>
            </p:cNvPr>
            <p:cNvSpPr/>
            <p:nvPr/>
          </p:nvSpPr>
          <p:spPr>
            <a:xfrm>
              <a:off x="10370607" y="690014"/>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gradFill>
              <a:gsLst>
                <a:gs pos="5000">
                  <a:srgbClr val="FB9800">
                    <a:alpha val="50000"/>
                  </a:srgbClr>
                </a:gs>
                <a:gs pos="100000">
                  <a:srgbClr val="FFBE24">
                    <a:alpha val="25000"/>
                  </a:srgbClr>
                </a:gs>
              </a:gsLst>
              <a:lin ang="5400000" scaled="0"/>
            </a:gradFill>
            <a:ln w="39291" cap="flat">
              <a:noFill/>
              <a:prstDash val="solid"/>
              <a:miter/>
            </a:ln>
            <a:effectLst/>
          </p:spPr>
          <p:txBody>
            <a:bodyPr rtlCol="0" anchor="ctr"/>
            <a:lstStyle/>
            <a:p>
              <a:endParaRPr lang="en-US" dirty="0"/>
            </a:p>
          </p:txBody>
        </p:sp>
      </p:grpSp>
      <p:grpSp>
        <p:nvGrpSpPr>
          <p:cNvPr id="7" name="Group 6">
            <a:extLst>
              <a:ext uri="{FF2B5EF4-FFF2-40B4-BE49-F238E27FC236}">
                <a16:creationId xmlns:a16="http://schemas.microsoft.com/office/drawing/2014/main" id="{61B5B449-FC38-3A1D-A3AC-0699E43F7A3E}"/>
              </a:ext>
            </a:extLst>
          </p:cNvPr>
          <p:cNvGrpSpPr/>
          <p:nvPr/>
        </p:nvGrpSpPr>
        <p:grpSpPr>
          <a:xfrm>
            <a:off x="8612390" y="6231014"/>
            <a:ext cx="3574157" cy="624362"/>
            <a:chOff x="8617842" y="6233640"/>
            <a:chExt cx="3574157" cy="624362"/>
          </a:xfrm>
        </p:grpSpPr>
        <p:sp>
          <p:nvSpPr>
            <p:cNvPr id="8" name="Rectangle 7">
              <a:extLst>
                <a:ext uri="{FF2B5EF4-FFF2-40B4-BE49-F238E27FC236}">
                  <a16:creationId xmlns:a16="http://schemas.microsoft.com/office/drawing/2014/main" id="{10C81D47-E82E-FC59-5C43-7790A790ACBF}"/>
                </a:ext>
              </a:extLst>
            </p:cNvPr>
            <p:cNvSpPr/>
            <p:nvPr/>
          </p:nvSpPr>
          <p:spPr>
            <a:xfrm>
              <a:off x="8617842" y="6233640"/>
              <a:ext cx="3574157" cy="624362"/>
            </a:xfrm>
            <a:prstGeom prst="rect">
              <a:avLst/>
            </a:prstGeom>
            <a:solidFill>
              <a:srgbClr val="494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9" name="Group 8">
              <a:extLst>
                <a:ext uri="{FF2B5EF4-FFF2-40B4-BE49-F238E27FC236}">
                  <a16:creationId xmlns:a16="http://schemas.microsoft.com/office/drawing/2014/main" id="{EEF7EF84-4DAF-0CCD-7D2C-273E81FA77AF}"/>
                </a:ext>
              </a:extLst>
            </p:cNvPr>
            <p:cNvGrpSpPr/>
            <p:nvPr/>
          </p:nvGrpSpPr>
          <p:grpSpPr>
            <a:xfrm>
              <a:off x="8797456" y="6360215"/>
              <a:ext cx="3287809" cy="395763"/>
              <a:chOff x="8927295" y="6375844"/>
              <a:chExt cx="3157970" cy="380134"/>
            </a:xfrm>
          </p:grpSpPr>
          <p:grpSp>
            <p:nvGrpSpPr>
              <p:cNvPr id="10" name="Group 9">
                <a:extLst>
                  <a:ext uri="{FF2B5EF4-FFF2-40B4-BE49-F238E27FC236}">
                    <a16:creationId xmlns:a16="http://schemas.microsoft.com/office/drawing/2014/main" id="{A27FE237-5DA7-E200-7FD5-45D8682FCE7D}"/>
                  </a:ext>
                </a:extLst>
              </p:cNvPr>
              <p:cNvGrpSpPr/>
              <p:nvPr/>
            </p:nvGrpSpPr>
            <p:grpSpPr>
              <a:xfrm>
                <a:off x="8927295" y="6376710"/>
                <a:ext cx="1351683" cy="379268"/>
                <a:chOff x="5243641" y="3189385"/>
                <a:chExt cx="1351683" cy="379268"/>
              </a:xfrm>
              <a:solidFill>
                <a:schemeClr val="bg1">
                  <a:lumMod val="95000"/>
                </a:schemeClr>
              </a:solidFill>
            </p:grpSpPr>
            <p:sp>
              <p:nvSpPr>
                <p:cNvPr id="53" name="Freeform 52">
                  <a:extLst>
                    <a:ext uri="{FF2B5EF4-FFF2-40B4-BE49-F238E27FC236}">
                      <a16:creationId xmlns:a16="http://schemas.microsoft.com/office/drawing/2014/main" id="{EDE45DE6-691B-7BE5-33FD-DCCCF589C1E9}"/>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ED61C2-A9B6-8507-76A8-6587AA4214C1}"/>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9F0F48F-A74A-6D31-E652-372A7742D5F2}"/>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5FAB7E7-7FB8-4D9B-F09F-08C0AE3E9124}"/>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9542FCF-1D69-4729-633A-AB067D756ED8}"/>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EB85E09-085D-9A7D-A44A-B7B60C091B7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A27992D-80E9-B966-DAB9-D9BEB3F4FDA0}"/>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1FAFB4E-DFAA-4E54-3271-B6A42FC8618B}"/>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5" name="Freeform 14">
                  <a:extLst>
                    <a:ext uri="{FF2B5EF4-FFF2-40B4-BE49-F238E27FC236}">
                      <a16:creationId xmlns:a16="http://schemas.microsoft.com/office/drawing/2014/main" id="{4E6D9407-1779-7D7D-D68F-38B95205C358}"/>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D6AA9EA-D8F9-07F6-8DC1-8CF4CA15CB42}"/>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5C75954-63C0-BF01-A5F3-BA4391769281}"/>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3CC25CC-42E5-5563-1385-96D9488EB35E}"/>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A40013-EE01-C901-F37D-ADA09EEA57CB}"/>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711BB37-3E2A-00AE-0B13-273429BE6CEB}"/>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151620-6DE1-A9A7-7A1B-7E6C1EF8A85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CB7A366-6E61-F7FF-E276-269DD447C60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5820352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8318</TotalTime>
  <Words>485</Words>
  <Application>Microsoft Macintosh PowerPoint</Application>
  <PresentationFormat>Widescreen</PresentationFormat>
  <Paragraphs>151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160</cp:revision>
  <cp:lastPrinted>2020-08-31T22:23:58Z</cp:lastPrinted>
  <dcterms:created xsi:type="dcterms:W3CDTF">2021-07-07T23:54:57Z</dcterms:created>
  <dcterms:modified xsi:type="dcterms:W3CDTF">2024-01-31T19:24:13Z</dcterms:modified>
</cp:coreProperties>
</file>