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2"/>
    <p:restoredTop sz="86447"/>
  </p:normalViewPr>
  <p:slideViewPr>
    <p:cSldViewPr snapToGrid="0" snapToObjects="1">
      <p:cViewPr varScale="1">
        <p:scale>
          <a:sx n="128" d="100"/>
          <a:sy n="128" d="100"/>
        </p:scale>
        <p:origin x="50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5&amp;utm_source=integrated-content&amp;utm_campaign=/content/milestone-charts&amp;utm_medium=Multi-Stage+Milestone+Chart+powerpoint+11815&amp;lpa=Multi-Stage+Milestone+Chart+powerpoint+118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6731858"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ea typeface="Arial" charset="0"/>
                <a:cs typeface="Arial" charset="0"/>
              </a:rPr>
              <a:t>MULTI-STAGE MILESTONE CHART TEMPLATE</a:t>
            </a:r>
          </a:p>
        </p:txBody>
      </p:sp>
      <p:sp>
        <p:nvSpPr>
          <p:cNvPr id="18" name="Chevron 17">
            <a:extLst>
              <a:ext uri="{FF2B5EF4-FFF2-40B4-BE49-F238E27FC236}">
                <a16:creationId xmlns:a16="http://schemas.microsoft.com/office/drawing/2014/main" id="{462CEA60-DCFA-9B44-91ED-C083AC5973B5}"/>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9" name="Chevron 18">
            <a:extLst>
              <a:ext uri="{FF2B5EF4-FFF2-40B4-BE49-F238E27FC236}">
                <a16:creationId xmlns:a16="http://schemas.microsoft.com/office/drawing/2014/main" id="{8F1357FC-23E2-794A-9343-8D667233EF8E}"/>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0" name="Chevron 19">
            <a:extLst>
              <a:ext uri="{FF2B5EF4-FFF2-40B4-BE49-F238E27FC236}">
                <a16:creationId xmlns:a16="http://schemas.microsoft.com/office/drawing/2014/main" id="{6E73D813-1BAF-224E-968F-9CCABDE47FA0}"/>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1" name="Chevron 20">
            <a:extLst>
              <a:ext uri="{FF2B5EF4-FFF2-40B4-BE49-F238E27FC236}">
                <a16:creationId xmlns:a16="http://schemas.microsoft.com/office/drawing/2014/main" id="{88346C6B-D56E-3A4E-BE3E-98A5FF2F9A04}"/>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1638299"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22E36E4-7D15-B94D-8F68-BBF2F568FE21}"/>
              </a:ext>
            </a:extLst>
          </p:cNvPr>
          <p:cNvCxnSpPr>
            <a:cxnSpLocks/>
          </p:cNvCxnSpPr>
          <p:nvPr/>
        </p:nvCxnSpPr>
        <p:spPr>
          <a:xfrm flipH="1">
            <a:off x="2585583"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flipH="1">
            <a:off x="3532867"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480151"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5427435"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374719"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7322003"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269287"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216571"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163855"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86215" y="4133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p:txBody>
      </p:sp>
      <p:sp>
        <p:nvSpPr>
          <p:cNvPr id="48" name="Rectangle 47">
            <a:extLst>
              <a:ext uri="{FF2B5EF4-FFF2-40B4-BE49-F238E27FC236}">
                <a16:creationId xmlns:a16="http://schemas.microsoft.com/office/drawing/2014/main" id="{920C1481-8D47-9D47-B944-7415C15CD488}"/>
              </a:ext>
            </a:extLst>
          </p:cNvPr>
          <p:cNvSpPr/>
          <p:nvPr/>
        </p:nvSpPr>
        <p:spPr>
          <a:xfrm>
            <a:off x="1333499" y="43365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45A9D5EE-6105-B14E-A819-B5C6746BF242}"/>
              </a:ext>
            </a:extLst>
          </p:cNvPr>
          <p:cNvSpPr/>
          <p:nvPr/>
        </p:nvSpPr>
        <p:spPr>
          <a:xfrm>
            <a:off x="2280783" y="45397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3228067" y="47429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1" name="Rectangle 50">
            <a:extLst>
              <a:ext uri="{FF2B5EF4-FFF2-40B4-BE49-F238E27FC236}">
                <a16:creationId xmlns:a16="http://schemas.microsoft.com/office/drawing/2014/main" id="{1C52C670-DCB3-1949-B804-EB428F274F90}"/>
              </a:ext>
            </a:extLst>
          </p:cNvPr>
          <p:cNvSpPr/>
          <p:nvPr/>
        </p:nvSpPr>
        <p:spPr>
          <a:xfrm>
            <a:off x="4175351" y="49461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2" name="Rectangle 51">
            <a:extLst>
              <a:ext uri="{FF2B5EF4-FFF2-40B4-BE49-F238E27FC236}">
                <a16:creationId xmlns:a16="http://schemas.microsoft.com/office/drawing/2014/main" id="{C04D14B3-CED9-9E42-9763-9185B6810491}"/>
              </a:ext>
            </a:extLst>
          </p:cNvPr>
          <p:cNvSpPr/>
          <p:nvPr/>
        </p:nvSpPr>
        <p:spPr>
          <a:xfrm>
            <a:off x="5122635"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3" name="Rectangle 52">
            <a:extLst>
              <a:ext uri="{FF2B5EF4-FFF2-40B4-BE49-F238E27FC236}">
                <a16:creationId xmlns:a16="http://schemas.microsoft.com/office/drawing/2014/main" id="{46BA4154-7902-F24F-9816-848BAB9718F7}"/>
              </a:ext>
            </a:extLst>
          </p:cNvPr>
          <p:cNvSpPr/>
          <p:nvPr/>
        </p:nvSpPr>
        <p:spPr>
          <a:xfrm>
            <a:off x="6069919" y="4225667"/>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D9F849FB-872E-8941-8864-E078BE34EBB2}"/>
              </a:ext>
            </a:extLst>
          </p:cNvPr>
          <p:cNvSpPr/>
          <p:nvPr/>
        </p:nvSpPr>
        <p:spPr>
          <a:xfrm>
            <a:off x="7017203" y="4410394"/>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24E97D-4D65-EB4D-98D1-B3E0773F01B9}"/>
              </a:ext>
            </a:extLst>
          </p:cNvPr>
          <p:cNvSpPr/>
          <p:nvPr/>
        </p:nvSpPr>
        <p:spPr>
          <a:xfrm>
            <a:off x="7964487" y="4595121"/>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11771" y="477984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9859055" y="4964575"/>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806337"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564492" y="677492"/>
            <a:ext cx="1170518" cy="2837166"/>
            <a:chOff x="1242482" y="409377"/>
            <a:chExt cx="1170518"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1</a:t>
              </a:r>
              <a:endParaRPr lang="en-US" sz="1100" dirty="0">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50" y="663377"/>
              <a:ext cx="1073150"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4408838" y="910679"/>
            <a:ext cx="1170517" cy="2601776"/>
            <a:chOff x="3718983" y="644767"/>
            <a:chExt cx="1170517"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2</a:t>
              </a:r>
              <a:endParaRPr lang="en-US" sz="1100" dirty="0">
                <a:latin typeface="Century Gothic" panose="020B0502020202020204" pitchFamily="34" charset="0"/>
              </a:endParaRP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50" y="886067"/>
              <a:ext cx="1073150"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grpSp>
        <p:nvGrpSpPr>
          <p:cNvPr id="62" name="Group 61">
            <a:extLst>
              <a:ext uri="{FF2B5EF4-FFF2-40B4-BE49-F238E27FC236}">
                <a16:creationId xmlns:a16="http://schemas.microsoft.com/office/drawing/2014/main" id="{9B3D3CD4-CE38-E94D-94F6-2A183B2DFDE8}"/>
              </a:ext>
            </a:extLst>
          </p:cNvPr>
          <p:cNvGrpSpPr/>
          <p:nvPr/>
        </p:nvGrpSpPr>
        <p:grpSpPr>
          <a:xfrm>
            <a:off x="7255674" y="1055308"/>
            <a:ext cx="1170516" cy="2461060"/>
            <a:chOff x="6196895" y="785483"/>
            <a:chExt cx="1170516" cy="246106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42433"/>
              <a:ext cx="137160" cy="2404110"/>
              <a:chOff x="6196895" y="842433"/>
              <a:chExt cx="137160" cy="240411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1" y="78548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3</a:t>
              </a:r>
              <a:endParaRPr lang="en-US" sz="1100" dirty="0">
                <a:latin typeface="Century Gothic" panose="020B0502020202020204" pitchFamily="34" charset="0"/>
              </a:endParaRP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1" y="1026783"/>
              <a:ext cx="1073150"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10088123" y="1374498"/>
            <a:ext cx="1169106" cy="2141643"/>
            <a:chOff x="8673394" y="1104900"/>
            <a:chExt cx="1169106" cy="2141643"/>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168400"/>
              <a:ext cx="137160" cy="2078143"/>
              <a:chOff x="8673394" y="1168400"/>
              <a:chExt cx="137160" cy="2078143"/>
            </a:xfrm>
          </p:grpSpPr>
          <p:cxnSp>
            <p:nvCxnSpPr>
              <p:cNvPr id="67" name="Straight Connector 66">
                <a:extLst>
                  <a:ext uri="{FF2B5EF4-FFF2-40B4-BE49-F238E27FC236}">
                    <a16:creationId xmlns:a16="http://schemas.microsoft.com/office/drawing/2014/main" id="{B939525F-7AF1-7E44-A5C6-97D0B528FA5F}"/>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4</a:t>
              </a:r>
              <a:endParaRPr lang="en-US" sz="1100" dirty="0">
                <a:latin typeface="Century Gothic" panose="020B0502020202020204" pitchFamily="34" charset="0"/>
              </a:endParaRP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50" y="1346200"/>
              <a:ext cx="1073150"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pic>
        <p:nvPicPr>
          <p:cNvPr id="4" name="Picture 3" descr="A green sign with white text&#10;&#10;Description automatically generated">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tretch>
            <a:fillRect/>
          </a:stretch>
        </p:blipFill>
        <p:spPr>
          <a:xfrm>
            <a:off x="8844169" y="178871"/>
            <a:ext cx="3111500" cy="431800"/>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193</Words>
  <Application>Microsoft Macintosh PowerPoint</Application>
  <PresentationFormat>Widescreen</PresentationFormat>
  <Paragraphs>54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3</cp:revision>
  <dcterms:created xsi:type="dcterms:W3CDTF">2023-08-14T02:32:27Z</dcterms:created>
  <dcterms:modified xsi:type="dcterms:W3CDTF">2023-08-29T23:50:16Z</dcterms:modified>
</cp:coreProperties>
</file>