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79&amp;utm_source=integrated+content&amp;utm_campaign=/content/project-dashboard-templates&amp;utm_medium=Construction+Project+Dashboard+powerpoint+11379&amp;lpa=Construction+Project+Dashboard+powerpoint+11379&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CONSTRUCTION PROJECT DASHBOARD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CONSTRUCTION 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145982"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Construction Project Dashboard Template in Excel to enter data that will populate the charts and graphs for your dashboard.  Place screenshots of each element on the following slides to build out your Construction Project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PENDING ITEMS</a:t>
            </a:r>
          </a:p>
        </p:txBody>
      </p:sp>
      <p:pic>
        <p:nvPicPr>
          <p:cNvPr id="3" name="Picture 2">
            <a:extLst>
              <a:ext uri="{FF2B5EF4-FFF2-40B4-BE49-F238E27FC236}">
                <a16:creationId xmlns:a16="http://schemas.microsoft.com/office/drawing/2014/main" id="{BF115C65-2ECA-BFBD-1177-158E74AD8E0B}"/>
              </a:ext>
            </a:extLst>
          </p:cNvPr>
          <p:cNvPicPr>
            <a:picLocks noChangeAspect="1"/>
          </p:cNvPicPr>
          <p:nvPr/>
        </p:nvPicPr>
        <p:blipFill>
          <a:blip r:embed="rId3"/>
          <a:srcRect/>
          <a:stretch/>
        </p:blipFill>
        <p:spPr>
          <a:xfrm>
            <a:off x="824948" y="1800618"/>
            <a:ext cx="10306878" cy="3706574"/>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CONSTRUCTION 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1" y="3063300"/>
            <a:ext cx="7518496" cy="1446550"/>
          </a:xfrm>
          <a:prstGeom prst="rect">
            <a:avLst/>
          </a:prstGeom>
          <a:noFill/>
        </p:spPr>
        <p:txBody>
          <a:bodyPr wrap="square" rtlCol="0">
            <a:spAutoFit/>
          </a:bodyPr>
          <a:lstStyle/>
          <a:p>
            <a:r>
              <a:rPr lang="en-US" sz="4400" dirty="0">
                <a:latin typeface="Century Gothic" panose="020B0502020202020204" pitchFamily="34" charset="0"/>
              </a:rPr>
              <a:t>CONSTRUCTION 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CONSTRUCTION PROJECT DASHBOARD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a:blip r:embed="rId3"/>
          <a:srcRect/>
          <a:stretch/>
        </p:blipFill>
        <p:spPr>
          <a:xfrm>
            <a:off x="425413" y="1270548"/>
            <a:ext cx="11508230" cy="3443695"/>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1161535" y="1105123"/>
            <a:ext cx="8856620" cy="4375695"/>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a:blip r:embed="rId3"/>
          <a:srcRect/>
          <a:stretch/>
        </p:blipFill>
        <p:spPr>
          <a:xfrm>
            <a:off x="529995" y="1433384"/>
            <a:ext cx="11217245" cy="4081047"/>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a:blip r:embed="rId3"/>
          <a:srcRect/>
          <a:stretch/>
        </p:blipFill>
        <p:spPr>
          <a:xfrm>
            <a:off x="2757750" y="810727"/>
            <a:ext cx="748622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PRIORITY</a:t>
            </a:r>
          </a:p>
        </p:txBody>
      </p:sp>
      <p:pic>
        <p:nvPicPr>
          <p:cNvPr id="3" name="Picture 2">
            <a:extLst>
              <a:ext uri="{FF2B5EF4-FFF2-40B4-BE49-F238E27FC236}">
                <a16:creationId xmlns:a16="http://schemas.microsoft.com/office/drawing/2014/main" id="{1EED433A-1063-7B43-618D-B5917BAF1AA9}"/>
              </a:ext>
            </a:extLst>
          </p:cNvPr>
          <p:cNvPicPr>
            <a:picLocks noChangeAspect="1"/>
          </p:cNvPicPr>
          <p:nvPr/>
        </p:nvPicPr>
        <p:blipFill>
          <a:blip r:embed="rId3"/>
          <a:srcRect/>
          <a:stretch/>
        </p:blipFill>
        <p:spPr>
          <a:xfrm>
            <a:off x="3600926" y="906393"/>
            <a:ext cx="4990147"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a:blip r:embed="rId3"/>
          <a:srcRect/>
          <a:stretch/>
        </p:blipFill>
        <p:spPr>
          <a:xfrm>
            <a:off x="116587" y="1772630"/>
            <a:ext cx="11677390" cy="3473654"/>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46</TotalTime>
  <Words>273</Words>
  <Application>Microsoft Macintosh PowerPoint</Application>
  <PresentationFormat>Widescreen</PresentationFormat>
  <Paragraphs>68</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3</cp:revision>
  <dcterms:created xsi:type="dcterms:W3CDTF">2022-04-18T18:36:26Z</dcterms:created>
  <dcterms:modified xsi:type="dcterms:W3CDTF">2022-05-09T21:21:02Z</dcterms:modified>
</cp:coreProperties>
</file>