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235" r:id="rId3"/>
    <p:sldId id="316" r:id="rId4"/>
    <p:sldId id="355" r:id="rId5"/>
    <p:sldId id="2236" r:id="rId6"/>
    <p:sldId id="2237" r:id="rId7"/>
    <p:sldId id="2238" r:id="rId8"/>
    <p:sldId id="354" r:id="rId9"/>
    <p:sldId id="2239" r:id="rId10"/>
    <p:sldId id="2240" r:id="rId11"/>
    <p:sldId id="2241" r:id="rId12"/>
    <p:sldId id="2242" r:id="rId13"/>
    <p:sldId id="356"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06" autoAdjust="0"/>
    <p:restoredTop sz="86447" autoAdjust="0"/>
  </p:normalViewPr>
  <p:slideViewPr>
    <p:cSldViewPr snapToGrid="0" snapToObjects="1">
      <p:cViewPr varScale="1">
        <p:scale>
          <a:sx n="128" d="100"/>
          <a:sy n="128" d="100"/>
        </p:scale>
        <p:origin x="33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5" d="100"/>
          <a:sy n="95" d="100"/>
        </p:scale>
        <p:origin x="366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83200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17183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7231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3/23/22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42&amp;utm_source=integrated+content&amp;utm_campaign=/content/project-evaluation-templates&amp;utm_medium=Project+Evaluation+Presentation+powerpoint+11342&amp;lpa=Project+Evaluation+Presentation+powerpoint+11342&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EVALUATION PRESENTATION TEMPLATE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EVALUATION</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ID:  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Date: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COULD HAVE BEEN BETTER? </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Weaknesses of project team: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081476"/>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dirty="0">
                <a:latin typeface="Century Gothic" panose="020B0502020202020204" pitchFamily="34" charset="0"/>
              </a:rPr>
              <a:t>Client relationship:</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en-US" dirty="0">
                <a:latin typeface="Century Gothic" panose="020B0502020202020204" pitchFamily="34" charset="0"/>
              </a:rPr>
              <a:t>Processes that worked poorly:</a:t>
            </a:r>
          </a:p>
        </p:txBody>
      </p:sp>
    </p:spTree>
    <p:extLst>
      <p:ext uri="{BB962C8B-B14F-4D97-AF65-F5344CB8AC3E}">
        <p14:creationId xmlns:p14="http://schemas.microsoft.com/office/powerpoint/2010/main" val="379251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KEY TAKEAWAYS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Lesson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Lesson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Lesson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180508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ACTION ITEMS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90731532"/>
              </p:ext>
            </p:extLst>
          </p:nvPr>
        </p:nvGraphicFramePr>
        <p:xfrm>
          <a:off x="130335" y="117229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9198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Action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628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Action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Action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1811635275"/>
              </p:ext>
            </p:extLst>
          </p:nvPr>
        </p:nvGraphicFramePr>
        <p:xfrm>
          <a:off x="130335" y="29600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159970"/>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b="1" dirty="0">
                <a:latin typeface="Century Gothic" panose="020B0502020202020204" pitchFamily="34" charset="0"/>
              </a:rPr>
              <a:t>STEPS WE CAN TAKE NOW</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81518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FUTURE PROJECTS</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30236267"/>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DATE</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 IDEAS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Idea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88258" y="159970"/>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b="1" dirty="0">
                <a:latin typeface="Century Gothic" panose="020B0502020202020204" pitchFamily="34" charset="0"/>
              </a:rPr>
              <a:t>RECOMMENDATIONS FOR FUTURE PROJECTS</a:t>
            </a:r>
          </a:p>
        </p:txBody>
      </p:sp>
    </p:spTree>
    <p:extLst>
      <p:ext uri="{BB962C8B-B14F-4D97-AF65-F5344CB8AC3E}">
        <p14:creationId xmlns:p14="http://schemas.microsoft.com/office/powerpoint/2010/main" val="248664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3984018" y="371857"/>
            <a:ext cx="4229043" cy="665439"/>
          </a:xfrm>
          <a:prstGeom prst="rect">
            <a:avLst/>
          </a:prstGeom>
          <a:noFill/>
        </p:spPr>
        <p:txBody>
          <a:bodyPr wrap="none" rtlCol="0">
            <a:spAutoFit/>
          </a:bodyPr>
          <a:lstStyle/>
          <a:p>
            <a:pPr algn="ctr">
              <a:lnSpc>
                <a:spcPts val="5000"/>
              </a:lnSpc>
            </a:pPr>
            <a:r>
              <a:rPr lang="en-US" sz="3300" b="1" dirty="0">
                <a:solidFill>
                  <a:schemeClr val="tx2"/>
                </a:solidFill>
                <a:latin typeface="Century Gothic" panose="020B0502020202020204" pitchFamily="34" charset="0"/>
                <a:ea typeface="Montserrat Bold" charset="0"/>
                <a:cs typeface="Montserrat Bold" charset="0"/>
              </a:rPr>
              <a:t>TABLE OF CONTENTS</a:t>
            </a:r>
          </a:p>
        </p:txBody>
      </p:sp>
      <p:sp>
        <p:nvSpPr>
          <p:cNvPr id="68" name="TextBox 67"/>
          <p:cNvSpPr txBox="1"/>
          <p:nvPr/>
        </p:nvSpPr>
        <p:spPr>
          <a:xfrm>
            <a:off x="996666" y="1652681"/>
            <a:ext cx="3009157" cy="553998"/>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EVALUATING PERFORMANCES: </a:t>
            </a:r>
          </a:p>
          <a:p>
            <a:r>
              <a:rPr lang="en-US" sz="1500" b="1" dirty="0">
                <a:solidFill>
                  <a:schemeClr val="tx2"/>
                </a:solidFill>
                <a:latin typeface="Century Gothic" panose="020B0502020202020204" pitchFamily="34" charset="0"/>
                <a:ea typeface="Montserrat Bold" charset="0"/>
                <a:cs typeface="Montserrat Bold" charset="0"/>
              </a:rPr>
              <a:t>GOALS</a:t>
            </a:r>
          </a:p>
        </p:txBody>
      </p:sp>
      <p:sp>
        <p:nvSpPr>
          <p:cNvPr id="71" name="Subtitle 2"/>
          <p:cNvSpPr txBox="1">
            <a:spLocks/>
          </p:cNvSpPr>
          <p:nvPr/>
        </p:nvSpPr>
        <p:spPr>
          <a:xfrm>
            <a:off x="984935" y="210993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2" name="TextBox 71"/>
          <p:cNvSpPr txBox="1"/>
          <p:nvPr/>
        </p:nvSpPr>
        <p:spPr>
          <a:xfrm>
            <a:off x="996666" y="3014097"/>
            <a:ext cx="252184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TIMELINE PERFORMANCES</a:t>
            </a:r>
          </a:p>
        </p:txBody>
      </p:sp>
      <p:sp>
        <p:nvSpPr>
          <p:cNvPr id="73" name="Subtitle 2"/>
          <p:cNvSpPr txBox="1">
            <a:spLocks/>
          </p:cNvSpPr>
          <p:nvPr/>
        </p:nvSpPr>
        <p:spPr>
          <a:xfrm>
            <a:off x="984936"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74" name="TextBox 73">
            <a:hlinkClick r:id="rId3" action="ppaction://hlinksldjump"/>
          </p:cNvPr>
          <p:cNvSpPr txBox="1"/>
          <p:nvPr/>
        </p:nvSpPr>
        <p:spPr>
          <a:xfrm>
            <a:off x="364857" y="274129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64856" y="407705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64856"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96666" y="4363924"/>
            <a:ext cx="2400016"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QUALITY PERFORMANCE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84936"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39" name="TextBox 38">
            <a:extLst>
              <a:ext uri="{FF2B5EF4-FFF2-40B4-BE49-F238E27FC236}">
                <a16:creationId xmlns:a16="http://schemas.microsoft.com/office/drawing/2014/main" id="{2E873965-B4B5-7649-813A-60B72867106D}"/>
              </a:ext>
            </a:extLst>
          </p:cNvPr>
          <p:cNvSpPr txBox="1"/>
          <p:nvPr/>
        </p:nvSpPr>
        <p:spPr>
          <a:xfrm>
            <a:off x="4886495" y="1635826"/>
            <a:ext cx="1521570" cy="355482"/>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PROJECT PLAN</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4874765" y="1877707"/>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1" name="TextBox 40">
            <a:extLst>
              <a:ext uri="{FF2B5EF4-FFF2-40B4-BE49-F238E27FC236}">
                <a16:creationId xmlns:a16="http://schemas.microsoft.com/office/drawing/2014/main" id="{4AA528A5-04F8-5641-BFBB-7EE167C2D6ED}"/>
              </a:ext>
            </a:extLst>
          </p:cNvPr>
          <p:cNvSpPr txBox="1"/>
          <p:nvPr/>
        </p:nvSpPr>
        <p:spPr>
          <a:xfrm>
            <a:off x="4886495" y="3014097"/>
            <a:ext cx="175881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WENT WELL</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4874765"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254686" y="274129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254685" y="4077055"/>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254685"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4886495" y="4363924"/>
            <a:ext cx="3076483"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WHAT COULD’VE GONE BETTER?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4874765"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2" name="TextBox 51">
            <a:extLst>
              <a:ext uri="{FF2B5EF4-FFF2-40B4-BE49-F238E27FC236}">
                <a16:creationId xmlns:a16="http://schemas.microsoft.com/office/drawing/2014/main" id="{4EEAA16D-B0FC-DF44-817B-C7716BDF070C}"/>
              </a:ext>
            </a:extLst>
          </p:cNvPr>
          <p:cNvSpPr txBox="1"/>
          <p:nvPr/>
        </p:nvSpPr>
        <p:spPr>
          <a:xfrm>
            <a:off x="8834382" y="1651985"/>
            <a:ext cx="1478290"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ACTION ITEMS</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8822651" y="187770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4" name="TextBox 53">
            <a:extLst>
              <a:ext uri="{FF2B5EF4-FFF2-40B4-BE49-F238E27FC236}">
                <a16:creationId xmlns:a16="http://schemas.microsoft.com/office/drawing/2014/main" id="{BF09ACE5-2B8E-BC4C-B189-ED40CFDF7464}"/>
              </a:ext>
            </a:extLst>
          </p:cNvPr>
          <p:cNvSpPr txBox="1"/>
          <p:nvPr/>
        </p:nvSpPr>
        <p:spPr>
          <a:xfrm>
            <a:off x="8834382" y="3014097"/>
            <a:ext cx="1774845"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FUTURE PROJECTS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8822652"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7988311" y="2741290"/>
            <a:ext cx="86754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202572" y="138223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64856"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96666" y="5626667"/>
            <a:ext cx="2345514"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BUDGET PERFORMANCE</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84936"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254685" y="533979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4886495" y="5626667"/>
            <a:ext cx="1693092" cy="323165"/>
          </a:xfrm>
          <a:prstGeom prst="rect">
            <a:avLst/>
          </a:prstGeom>
          <a:noFill/>
        </p:spPr>
        <p:txBody>
          <a:bodyPr wrap="none" rtlCol="0" anchor="ctr" anchorCtr="0">
            <a:spAutoFit/>
          </a:bodyPr>
          <a:lstStyle/>
          <a:p>
            <a:r>
              <a:rPr lang="en-US" sz="1500" b="1" dirty="0">
                <a:solidFill>
                  <a:schemeClr val="tx2"/>
                </a:solidFill>
                <a:latin typeface="Century Gothic" panose="020B0502020202020204" pitchFamily="34" charset="0"/>
                <a:ea typeface="Montserrat Bold" charset="0"/>
                <a:cs typeface="Montserrat Bold" charset="0"/>
              </a:rPr>
              <a:t>KEY TAKEAWAYS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4874765"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350" dirty="0">
                <a:solidFill>
                  <a:schemeClr val="tx1"/>
                </a:solidFill>
                <a:latin typeface="Century Gothic" panose="020B0502020202020204" pitchFamily="34" charset="0"/>
                <a:ea typeface="Montserrat Light" charset="0"/>
                <a:cs typeface="Montserrat Light" charset="0"/>
              </a:rPr>
              <a:t>Descriptive Text</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EVALUATING PERFORMANCES: GOALS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535637781"/>
              </p:ext>
            </p:extLst>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PROJECT GOAL</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580514918"/>
              </p:ext>
            </p:extLst>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OUTCOME</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6358191"/>
            <a:ext cx="12192000" cy="521834"/>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TIMELINE PERFORMANCES</a:t>
            </a:r>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b="1" dirty="0">
                <a:solidFill>
                  <a:schemeClr val="tx2">
                    <a:lumMod val="75000"/>
                  </a:schemeClr>
                </a:solidFill>
                <a:latin typeface="Century Gothic" panose="020B0502020202020204" pitchFamily="34" charset="0"/>
                <a:ea typeface="Montserrat Light" charset="0"/>
                <a:cs typeface="Montserrat Light" charset="0"/>
              </a:rPr>
              <a:t>ORIGINAL PROJECT SCHEDULE</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latin typeface="Century Gothic" panose="020B0502020202020204" pitchFamily="34" charset="0"/>
                    <a:ea typeface="Calibri" panose="020F0502020204030204" pitchFamily="34" charset="0"/>
                    <a:cs typeface="Times New Roman" panose="02020603050405020304" pitchFamily="18" charset="0"/>
                  </a:rPr>
                  <a:t>Complete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b="1" dirty="0">
                <a:solidFill>
                  <a:schemeClr val="tx2">
                    <a:lumMod val="75000"/>
                  </a:schemeClr>
                </a:solidFill>
                <a:latin typeface="Century Gothic" panose="020B0502020202020204" pitchFamily="34" charset="0"/>
                <a:ea typeface="Montserrat Light" charset="0"/>
                <a:cs typeface="Montserrat Light" charset="0"/>
              </a:rPr>
              <a:t>ACTUAL PROJECT TIMELINE</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QUALITY PERFORMANCE</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INITIAL GOAL FOR QUALITY STANDARDS</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KPIs FOR MEASURING SUCCESS</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OUTCOME</a:t>
            </a:r>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BUDGET PERFORMANCE</a:t>
            </a:r>
          </a:p>
        </p:txBody>
      </p:sp>
      <p:sp>
        <p:nvSpPr>
          <p:cNvPr id="12" name="Subtitle 2">
            <a:extLst>
              <a:ext uri="{FF2B5EF4-FFF2-40B4-BE49-F238E27FC236}">
                <a16:creationId xmlns:a16="http://schemas.microsoft.com/office/drawing/2014/main" id="{E51412AC-55D1-D94D-8840-2F65AF4AD16F}"/>
              </a:ext>
            </a:extLst>
          </p:cNvPr>
          <p:cNvSpPr txBox="1">
            <a:spLocks/>
          </p:cNvSpPr>
          <p:nvPr/>
        </p:nvSpPr>
        <p:spPr>
          <a:xfrm>
            <a:off x="237798" y="11304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ORIGINAL COST GOALS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427691" y="813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600" b="1" dirty="0">
                <a:solidFill>
                  <a:schemeClr val="tx2">
                    <a:lumMod val="75000"/>
                  </a:schemeClr>
                </a:solidFill>
                <a:latin typeface="Century Gothic" panose="020B0502020202020204" pitchFamily="34" charset="0"/>
                <a:ea typeface="Montserrat Light" charset="0"/>
                <a:cs typeface="Montserrat Light" charset="0"/>
              </a:rPr>
              <a:t>ACTUAL BUDGET EXPENDITURES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804865225"/>
              </p:ext>
            </p:extLst>
          </p:nvPr>
        </p:nvGraphicFramePr>
        <p:xfrm>
          <a:off x="237798"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398307210"/>
              </p:ext>
            </p:extLst>
          </p:nvPr>
        </p:nvGraphicFramePr>
        <p:xfrm>
          <a:off x="6463785"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BUDGETARY ITEM</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COSTS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PLAN</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559750083"/>
              </p:ext>
            </p:extLst>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85438"/>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Was the plan clearly defined and communicated?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86192704"/>
              </p:ext>
            </p:extLst>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sz="1800" dirty="0">
                <a:latin typeface="Century Gothic" panose="020B0502020202020204" pitchFamily="34" charset="0"/>
              </a:rPr>
              <a:t>Was it the right plan for this project?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271789849"/>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216"/>
            <a:ext cx="6979024" cy="41027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sz="1800" dirty="0">
                <a:latin typeface="Century Gothic" panose="020B0502020202020204" pitchFamily="34" charset="0"/>
              </a:rPr>
              <a:t>What could have been improved?</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066DCD-31D9-1940-8CB0-FE9C2DAAA120}"/>
              </a:ext>
            </a:extLst>
          </p:cNvPr>
          <p:cNvSpPr txBox="1"/>
          <p:nvPr/>
        </p:nvSpPr>
        <p:spPr>
          <a:xfrm>
            <a:off x="0" y="2891116"/>
            <a:ext cx="12192000" cy="1200329"/>
          </a:xfrm>
          <a:prstGeom prst="rect">
            <a:avLst/>
          </a:prstGeom>
          <a:noFill/>
        </p:spPr>
        <p:txBody>
          <a:bodyPr wrap="square" rtlCol="0">
            <a:spAutoFit/>
          </a:bodyPr>
          <a:lstStyle/>
          <a:p>
            <a:pPr algn="ctr"/>
            <a:r>
              <a:rPr lang="en-US" sz="7200" dirty="0">
                <a:solidFill>
                  <a:schemeClr val="tx2">
                    <a:lumMod val="40000"/>
                    <a:lumOff val="60000"/>
                  </a:schemeClr>
                </a:solidFill>
                <a:latin typeface="Century Gothic" panose="020B0502020202020204" pitchFamily="34" charset="0"/>
              </a:rPr>
              <a:t>WHAT WENT WELL</a:t>
            </a:r>
          </a:p>
        </p:txBody>
      </p:sp>
    </p:spTree>
    <p:extLst>
      <p:ext uri="{BB962C8B-B14F-4D97-AF65-F5344CB8AC3E}">
        <p14:creationId xmlns:p14="http://schemas.microsoft.com/office/powerpoint/2010/main" val="35426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WENT WELL?</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Strengths of project team:</a:t>
            </a:r>
            <a:r>
              <a:rPr lang="en-US" sz="1800" dirty="0">
                <a:latin typeface="Century Gothic" panose="020B0502020202020204" pitchFamily="34" charset="0"/>
              </a:rPr>
              <a: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en-US" dirty="0">
                <a:latin typeface="Century Gothic" panose="020B0502020202020204" pitchFamily="34" charset="0"/>
              </a:rPr>
              <a:t>Client relationship:</a:t>
            </a:r>
            <a:r>
              <a:rPr lang="en-US" sz="1800" dirty="0">
                <a:latin typeface="Century Gothic" panose="020B0502020202020204" pitchFamily="34" charset="0"/>
              </a:rPr>
              <a:t>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069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en-US" dirty="0">
                <a:latin typeface="Century Gothic" panose="020B0502020202020204" pitchFamily="34" charset="0"/>
              </a:rPr>
              <a:t>Processes that worked well:</a:t>
            </a:r>
            <a:r>
              <a:rPr lang="en-US" sz="1800" dirty="0">
                <a:latin typeface="Century Gothic" panose="020B0502020202020204" pitchFamily="34" charset="0"/>
              </a:rPr>
              <a:t> </a:t>
            </a:r>
          </a:p>
        </p:txBody>
      </p:sp>
    </p:spTree>
    <p:extLst>
      <p:ext uri="{BB962C8B-B14F-4D97-AF65-F5344CB8AC3E}">
        <p14:creationId xmlns:p14="http://schemas.microsoft.com/office/powerpoint/2010/main" val="383234512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12</TotalTime>
  <Words>465</Words>
  <Application>Microsoft Macintosh PowerPoint</Application>
  <PresentationFormat>Widescreen</PresentationFormat>
  <Paragraphs>202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4</cp:revision>
  <dcterms:created xsi:type="dcterms:W3CDTF">2020-06-12T18:00:34Z</dcterms:created>
  <dcterms:modified xsi:type="dcterms:W3CDTF">2022-03-23T18:35:52Z</dcterms:modified>
</cp:coreProperties>
</file>